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sldIdLst>
    <p:sldId id="297" r:id="rId2"/>
    <p:sldId id="452" r:id="rId3"/>
    <p:sldId id="453" r:id="rId4"/>
    <p:sldId id="454" r:id="rId5"/>
    <p:sldId id="456" r:id="rId6"/>
    <p:sldId id="307" r:id="rId7"/>
    <p:sldId id="308" r:id="rId8"/>
    <p:sldId id="472" r:id="rId9"/>
    <p:sldId id="467" r:id="rId10"/>
    <p:sldId id="469" r:id="rId11"/>
    <p:sldId id="311" r:id="rId12"/>
    <p:sldId id="470" r:id="rId13"/>
  </p:sldIdLst>
  <p:sldSz cx="9144000" cy="6858000" type="screen4x3"/>
  <p:notesSz cx="6858000" cy="9144000"/>
  <p:defaultTextStyle>
    <a:defPPr>
      <a:defRPr lang="en-US"/>
    </a:defPPr>
    <a:lvl1pPr algn="r"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r"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r"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r"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r"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787" autoAdjust="0"/>
    <p:restoredTop sz="90835" autoAdjust="0"/>
  </p:normalViewPr>
  <p:slideViewPr>
    <p:cSldViewPr>
      <p:cViewPr>
        <p:scale>
          <a:sx n="110" d="100"/>
          <a:sy n="110" d="100"/>
        </p:scale>
        <p:origin x="1272" y="120"/>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B43573FD-ACB8-75F0-147E-1DA9885317C4}"/>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vl1pPr>
          </a:lstStyle>
          <a:p>
            <a:endParaRPr lang="en-US" altLang="en-US"/>
          </a:p>
        </p:txBody>
      </p:sp>
      <p:sp>
        <p:nvSpPr>
          <p:cNvPr id="5123" name="Rectangle 3">
            <a:extLst>
              <a:ext uri="{FF2B5EF4-FFF2-40B4-BE49-F238E27FC236}">
                <a16:creationId xmlns:a16="http://schemas.microsoft.com/office/drawing/2014/main" id="{EF330C7D-5C5E-08C4-99D2-07F8E7860021}"/>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en-US"/>
          </a:p>
        </p:txBody>
      </p:sp>
      <p:sp>
        <p:nvSpPr>
          <p:cNvPr id="5124" name="Rectangle 4">
            <a:extLst>
              <a:ext uri="{FF2B5EF4-FFF2-40B4-BE49-F238E27FC236}">
                <a16:creationId xmlns:a16="http://schemas.microsoft.com/office/drawing/2014/main" id="{C8FE5168-2072-1369-C999-06825776D788}"/>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5" name="Rectangle 5">
            <a:extLst>
              <a:ext uri="{FF2B5EF4-FFF2-40B4-BE49-F238E27FC236}">
                <a16:creationId xmlns:a16="http://schemas.microsoft.com/office/drawing/2014/main" id="{8051181C-C0F4-4106-6669-1BC5274F2CDF}"/>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126" name="Rectangle 6">
            <a:extLst>
              <a:ext uri="{FF2B5EF4-FFF2-40B4-BE49-F238E27FC236}">
                <a16:creationId xmlns:a16="http://schemas.microsoft.com/office/drawing/2014/main" id="{6D5B4B3E-D1DC-8E0F-4862-CA58D74C5017}"/>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vl1pPr>
          </a:lstStyle>
          <a:p>
            <a:endParaRPr lang="en-US" altLang="en-US"/>
          </a:p>
        </p:txBody>
      </p:sp>
      <p:sp>
        <p:nvSpPr>
          <p:cNvPr id="5127" name="Rectangle 7">
            <a:extLst>
              <a:ext uri="{FF2B5EF4-FFF2-40B4-BE49-F238E27FC236}">
                <a16:creationId xmlns:a16="http://schemas.microsoft.com/office/drawing/2014/main" id="{631B1C27-0474-C61F-7AFB-3717526AFD29}"/>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fld id="{FBB6D754-BE55-1B47-83F6-1EF1B8E2B3DD}"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B0FDFCDA-53AE-A123-7EB8-9106C7791F77}"/>
              </a:ext>
            </a:extLst>
          </p:cNvPr>
          <p:cNvSpPr>
            <a:spLocks noGrp="1" noChangeArrowheads="1"/>
          </p:cNvSpPr>
          <p:nvPr>
            <p:ph type="sldNum" sz="quarter" idx="5"/>
          </p:nvPr>
        </p:nvSpPr>
        <p:spPr>
          <a:ln/>
        </p:spPr>
        <p:txBody>
          <a:bodyPr/>
          <a:lstStyle/>
          <a:p>
            <a:fld id="{B0277FEE-9B31-7C4B-8CB8-6AB189805C16}" type="slidenum">
              <a:rPr lang="en-US" altLang="en-US"/>
              <a:pPr/>
              <a:t>1</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2"/>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Arial"/>
                <a:ea typeface="Arial"/>
                <a:cs typeface="Arial"/>
                <a:sym typeface="Arial"/>
              </a:rPr>
              <a:t>2</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36488688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a:t>The computer code consists 14 lines. Line 1, indicates package p1 semicolon. Line 2, blank. Line 3, public class C1 open braces. Line 4, public </a:t>
            </a:r>
            <a:r>
              <a:rPr lang="en-IN" dirty="0" err="1"/>
              <a:t>i</a:t>
            </a:r>
            <a:r>
              <a:rPr lang="en-IN" dirty="0"/>
              <a:t> n t x semicolon. Line 5, </a:t>
            </a:r>
            <a:r>
              <a:rPr lang="en-IN" dirty="0" err="1"/>
              <a:t>i</a:t>
            </a:r>
            <a:r>
              <a:rPr lang="en-IN" dirty="0"/>
              <a:t> n t y semicolon. Line 6, private </a:t>
            </a:r>
            <a:r>
              <a:rPr lang="en-IN" dirty="0" err="1"/>
              <a:t>i</a:t>
            </a:r>
            <a:r>
              <a:rPr lang="en-IN" dirty="0"/>
              <a:t> n t z semicolon. Line 7, blank. Line 8, public void m1 open parenthesis close parenthesis open braces. Line 9, close braces. Line 10, void m2 open parenthesis close parenthesis open braces. Line 11, close braces. Line 12, private void m3 open parenthesis close parenthesis open braces. Line 13, close braces. Line 14, close braces. A middle text box shows the coding for the default modifier restricts access to within a package. The computer code consists 14 lines. Line 1, indicates package p1 semicolon. Line 2, blank. Line 3, public class C2 open braces. Line 4, void a Method open parenthesis close parenthesis open braces. Line 5, C1 o equal to new C1 open parenthesis close parenthesis semicolon. Line 6, can access o period x semicolon. Line 7, can access o period y semicolon. Line 8, cannot access o period z semicolon. Line 9, blank. Line 10, can invoke o period m1 open parenthesis close parenthesis semicolon. Line 11, can invoke o period m2 open parenthesis close parenthesis semicolon. Line 12, cannot invoke o period m3 open parenthesis close parenthesis semicolon. Line 13, close braces. Line 14, close braces. A right side text box shows the coding for the public modifier enables unrestricted access. It consists 14 lines. Line 1, indicates package p2 semicolon. Line 2, blank. Line 3, public class C3 open braces. Line 4, void a Method open parenthesis close parenthesis open braces. Line 5, C1 o equal to new C1 open parenthesis close parenthesis semicolon. Line 6, can access 0 period x semicolon. Line 7, cannot access 0 period y semicolon. Line 8, cannot access 0 period z semicolon. Line 9, blank. Line 10, can invoke o period m1 open parenthesis close parenthesis semicolon. Line 11, cannot invoke 0 period m2 open parenthesis close parenthesis semicolon. Line 12, cannot invoke 0 period m3 open parenthesis close parenthesis semicolon. Line 13, close braces. Line 14, close braces. </a:t>
            </a:r>
          </a:p>
        </p:txBody>
      </p:sp>
      <p:sp>
        <p:nvSpPr>
          <p:cNvPr id="4" name="Slide Number Placeholder 3"/>
          <p:cNvSpPr>
            <a:spLocks noGrp="1"/>
          </p:cNvSpPr>
          <p:nvPr>
            <p:ph type="sldNum" idx="12"/>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Arial"/>
                <a:ea typeface="Arial"/>
                <a:cs typeface="Arial"/>
                <a:sym typeface="Arial"/>
              </a:rPr>
              <a:t>3</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30826376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box contains 5 lines. Line 1, indicates package p1 semicolon. Line 2, blank. Line 3, class C1 open braces. Line 4, dot </a:t>
            </a:r>
            <a:r>
              <a:rPr lang="en-US" dirty="0" err="1"/>
              <a:t>dot</a:t>
            </a:r>
            <a:r>
              <a:rPr lang="en-US" dirty="0"/>
              <a:t> </a:t>
            </a:r>
            <a:r>
              <a:rPr lang="en-US" dirty="0" err="1"/>
              <a:t>dot</a:t>
            </a:r>
            <a:r>
              <a:rPr lang="en-US" dirty="0"/>
              <a:t>. Line 5, close braces.  A middle text box also shows the default modifier on a class restricts access to within a package. The box contains 5 lines. Line 1, indicates package p1 semicolon. Line 2, blank. Line 3, public class C2 open braces. Line 4, can access C1. Line 5, close braces. A left side text box shows the public modifier enables unrestricted access. The box contains 6 lines. Line 1, package p2 semicolon. Line 2, blank. Line 3, public class C3 open braces. Line 4, cannot access C1 semicolon. Line 5, can access C2 semicolon. Line 6, close braces.</a:t>
            </a:r>
            <a:endParaRPr lang="en-IN" dirty="0"/>
          </a:p>
        </p:txBody>
      </p:sp>
      <p:sp>
        <p:nvSpPr>
          <p:cNvPr id="4" name="Slide Number Placeholder 3"/>
          <p:cNvSpPr>
            <a:spLocks noGrp="1"/>
          </p:cNvSpPr>
          <p:nvPr>
            <p:ph type="sldNum" idx="12"/>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Arial"/>
                <a:ea typeface="Arial"/>
                <a:cs typeface="Arial"/>
                <a:sym typeface="Arial"/>
              </a:rPr>
              <a:t>4</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3048015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2"/>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Arial"/>
                <a:ea typeface="Arial"/>
                <a:cs typeface="Arial"/>
                <a:sym typeface="Arial"/>
              </a:rPr>
              <a:t>9</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5466720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2"/>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Arial"/>
                <a:ea typeface="Arial"/>
                <a:cs typeface="Arial"/>
                <a:sym typeface="Arial"/>
              </a:rPr>
              <a:t>10</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553081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consists 12 lines. Line 1, indicates public class F open braces. Line 2, private </a:t>
            </a:r>
            <a:r>
              <a:rPr lang="en-US" dirty="0" err="1"/>
              <a:t>i</a:t>
            </a:r>
            <a:r>
              <a:rPr lang="en-US" dirty="0"/>
              <a:t> n t </a:t>
            </a:r>
            <a:r>
              <a:rPr lang="en-US" dirty="0" err="1"/>
              <a:t>i</a:t>
            </a:r>
            <a:r>
              <a:rPr lang="en-US" dirty="0"/>
              <a:t> equal to 5 semicolon. Line 3, private static double k equal to zero semicolon. Line 4, blank. Line 5, void s e t I open parenthesis </a:t>
            </a:r>
            <a:r>
              <a:rPr lang="en-US" dirty="0" err="1"/>
              <a:t>i</a:t>
            </a:r>
            <a:r>
              <a:rPr lang="en-US" dirty="0"/>
              <a:t> n t </a:t>
            </a:r>
            <a:r>
              <a:rPr lang="en-US" dirty="0" err="1"/>
              <a:t>i</a:t>
            </a:r>
            <a:r>
              <a:rPr lang="en-US" dirty="0"/>
              <a:t> close parenthesis open braces. Line 6, t h </a:t>
            </a:r>
            <a:r>
              <a:rPr lang="en-US" dirty="0" err="1"/>
              <a:t>i</a:t>
            </a:r>
            <a:r>
              <a:rPr lang="en-US" dirty="0"/>
              <a:t> s period </a:t>
            </a:r>
            <a:r>
              <a:rPr lang="en-US" dirty="0" err="1"/>
              <a:t>i</a:t>
            </a:r>
            <a:r>
              <a:rPr lang="en-US" dirty="0"/>
              <a:t> equal to </a:t>
            </a:r>
            <a:r>
              <a:rPr lang="en-US" dirty="0" err="1"/>
              <a:t>i</a:t>
            </a:r>
            <a:r>
              <a:rPr lang="en-US" dirty="0"/>
              <a:t> semicolon. Line 7, close braces. Line 8, blank. Line 9, static void s e t K open parenthesis double k close parenthesis open braces. Line 10, F period k equal to k semicolon. Line 11, close braces. Line 12, close braces. A right hand side text box shows the coding of F1 and F2 are the objects of F. It consists 7 lines. Line 1, F f1 equal to new F open parenthesis close parenthesis semicolon F f2 equal to new F open parenthesis close parenthesis semicolon. Line 2, blank. Line 3, Invoking f1 period s e t I open parenthesis ten close parenthesis is to execute. Line 4, t h </a:t>
            </a:r>
            <a:r>
              <a:rPr lang="en-US" dirty="0" err="1"/>
              <a:t>i</a:t>
            </a:r>
            <a:r>
              <a:rPr lang="en-US" dirty="0"/>
              <a:t> s </a:t>
            </a:r>
            <a:r>
              <a:rPr lang="en-US" dirty="0" err="1"/>
              <a:t>i</a:t>
            </a:r>
            <a:r>
              <a:rPr lang="en-US" dirty="0"/>
              <a:t> equal to 10 comma where t h </a:t>
            </a:r>
            <a:r>
              <a:rPr lang="en-US" dirty="0" err="1"/>
              <a:t>i</a:t>
            </a:r>
            <a:r>
              <a:rPr lang="en-US" dirty="0"/>
              <a:t> s refers f1. Line 5, blank. Line 6, Invoking f2 period s e t I open parenthesis 45 close parenthesis is to execute. Line 7, t h </a:t>
            </a:r>
            <a:r>
              <a:rPr lang="en-US" dirty="0" err="1"/>
              <a:t>i</a:t>
            </a:r>
            <a:r>
              <a:rPr lang="en-US" dirty="0"/>
              <a:t> s </a:t>
            </a:r>
            <a:r>
              <a:rPr lang="en-US" dirty="0" err="1"/>
              <a:t>i</a:t>
            </a:r>
            <a:r>
              <a:rPr lang="en-US" dirty="0"/>
              <a:t> equal to 45 comma where t h </a:t>
            </a:r>
            <a:r>
              <a:rPr lang="en-US" dirty="0" err="1"/>
              <a:t>i</a:t>
            </a:r>
            <a:r>
              <a:rPr lang="en-US" dirty="0"/>
              <a:t> s refers f2. </a:t>
            </a:r>
            <a:endParaRPr lang="en-IN" dirty="0"/>
          </a:p>
        </p:txBody>
      </p:sp>
      <p:sp>
        <p:nvSpPr>
          <p:cNvPr id="4" name="Slide Number Placeholder 3"/>
          <p:cNvSpPr>
            <a:spLocks noGrp="1"/>
          </p:cNvSpPr>
          <p:nvPr>
            <p:ph type="sldNum" idx="12"/>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Arial"/>
                <a:ea typeface="Arial"/>
                <a:cs typeface="Arial"/>
                <a:sym typeface="Arial"/>
              </a:rPr>
              <a:t>12</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38071414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8434" name="AutoShape 3">
            <a:extLst>
              <a:ext uri="{FF2B5EF4-FFF2-40B4-BE49-F238E27FC236}">
                <a16:creationId xmlns:a16="http://schemas.microsoft.com/office/drawing/2014/main" id="{D8BA5AA0-138C-2994-C938-08A941EC6CCB}"/>
              </a:ext>
            </a:extLst>
          </p:cNvPr>
          <p:cNvSpPr>
            <a:spLocks noChangeArrowheads="1"/>
          </p:cNvSpPr>
          <p:nvPr userDrawn="1"/>
        </p:nvSpPr>
        <p:spPr bwMode="auto">
          <a:xfrm>
            <a:off x="0" y="0"/>
            <a:ext cx="9144000" cy="1390650"/>
          </a:xfrm>
          <a:prstGeom prst="roundRect">
            <a:avLst>
              <a:gd name="adj" fmla="val 111"/>
            </a:avLst>
          </a:prstGeom>
          <a:gradFill rotWithShape="0">
            <a:gsLst>
              <a:gs pos="0">
                <a:srgbClr val="244E72"/>
              </a:gs>
              <a:gs pos="100000">
                <a:srgbClr val="5A9FD4"/>
              </a:gs>
            </a:gsLst>
            <a:lin ang="4500000" scaled="1"/>
          </a:gradFill>
          <a:ln w="9360">
            <a:solidFill>
              <a:srgbClr val="000000"/>
            </a:solidFill>
            <a:miter lim="800000"/>
            <a:headEnd/>
            <a:tailEnd/>
          </a:ln>
        </p:spPr>
        <p:txBody>
          <a:bodyPr wrap="none" lIns="91432" tIns="45716" rIns="91432" bIns="45716" anchor="ctr"/>
          <a:lstStyle>
            <a:lvl1pPr algn="l" defTabSz="457200">
              <a:defRPr>
                <a:solidFill>
                  <a:schemeClr val="tx1"/>
                </a:solidFill>
                <a:latin typeface="Arial" panose="020B0604020202020204" pitchFamily="34" charset="0"/>
              </a:defRPr>
            </a:lvl1pPr>
            <a:lvl2pPr marL="742950" indent="-285750" algn="l" defTabSz="457200">
              <a:defRPr>
                <a:solidFill>
                  <a:schemeClr val="tx1"/>
                </a:solidFill>
                <a:latin typeface="Arial" panose="020B0604020202020204" pitchFamily="34" charset="0"/>
              </a:defRPr>
            </a:lvl2pPr>
            <a:lvl3pPr marL="1143000" indent="-228600" algn="l" defTabSz="457200">
              <a:defRPr>
                <a:solidFill>
                  <a:schemeClr val="tx1"/>
                </a:solidFill>
                <a:latin typeface="Arial" panose="020B0604020202020204" pitchFamily="34" charset="0"/>
              </a:defRPr>
            </a:lvl3pPr>
            <a:lvl4pPr marL="1598613" indent="-227013" algn="l" defTabSz="457200">
              <a:defRPr>
                <a:solidFill>
                  <a:schemeClr val="tx1"/>
                </a:solidFill>
                <a:latin typeface="Arial" panose="020B0604020202020204" pitchFamily="34" charset="0"/>
              </a:defRPr>
            </a:lvl4pPr>
            <a:lvl5pPr marL="2057400" indent="-228600" algn="l" defTabSz="457200">
              <a:defRPr>
                <a:solidFill>
                  <a:schemeClr val="tx1"/>
                </a:solidFill>
                <a:latin typeface="Arial" panose="020B0604020202020204" pitchFamily="34" charset="0"/>
              </a:defRPr>
            </a:lvl5pPr>
            <a:lvl6pPr marL="2514600" indent="-228600" defTabSz="457200" fontAlgn="base">
              <a:spcBef>
                <a:spcPct val="0"/>
              </a:spcBef>
              <a:spcAft>
                <a:spcPct val="0"/>
              </a:spcAft>
              <a:defRPr>
                <a:solidFill>
                  <a:schemeClr val="tx1"/>
                </a:solidFill>
                <a:latin typeface="Arial" panose="020B0604020202020204" pitchFamily="34" charset="0"/>
              </a:defRPr>
            </a:lvl6pPr>
            <a:lvl7pPr marL="2971800" indent="-228600" defTabSz="457200" fontAlgn="base">
              <a:spcBef>
                <a:spcPct val="0"/>
              </a:spcBef>
              <a:spcAft>
                <a:spcPct val="0"/>
              </a:spcAft>
              <a:defRPr>
                <a:solidFill>
                  <a:schemeClr val="tx1"/>
                </a:solidFill>
                <a:latin typeface="Arial" panose="020B0604020202020204" pitchFamily="34" charset="0"/>
              </a:defRPr>
            </a:lvl7pPr>
            <a:lvl8pPr marL="3429000" indent="-228600" defTabSz="457200" fontAlgn="base">
              <a:spcBef>
                <a:spcPct val="0"/>
              </a:spcBef>
              <a:spcAft>
                <a:spcPct val="0"/>
              </a:spcAft>
              <a:defRPr>
                <a:solidFill>
                  <a:schemeClr val="tx1"/>
                </a:solidFill>
                <a:latin typeface="Arial" panose="020B0604020202020204" pitchFamily="34" charset="0"/>
              </a:defRPr>
            </a:lvl8pPr>
            <a:lvl9pPr marL="3886200" indent="-228600" defTabSz="457200" fontAlgn="base">
              <a:spcBef>
                <a:spcPct val="0"/>
              </a:spcBef>
              <a:spcAft>
                <a:spcPct val="0"/>
              </a:spcAft>
              <a:defRPr>
                <a:solidFill>
                  <a:schemeClr val="tx1"/>
                </a:solidFill>
                <a:latin typeface="Arial" panose="020B0604020202020204" pitchFamily="34" charset="0"/>
              </a:defRPr>
            </a:lvl9pPr>
          </a:lstStyle>
          <a:p>
            <a:pPr>
              <a:lnSpc>
                <a:spcPct val="93000"/>
              </a:lnSpc>
              <a:buClr>
                <a:srgbClr val="000000"/>
              </a:buClr>
              <a:buSzPct val="100000"/>
              <a:buFont typeface="Andale Mono" panose="020B0509000000000004" pitchFamily="49" charset="0"/>
              <a:buNone/>
            </a:pPr>
            <a:endParaRPr lang="en-US" altLang="en-US">
              <a:latin typeface="Tahoma" panose="020B0604030504040204" pitchFamily="34" charset="0"/>
              <a:cs typeface="Arial" panose="020B0604020202020204" pitchFamily="34" charset="0"/>
            </a:endParaRPr>
          </a:p>
        </p:txBody>
      </p:sp>
      <p:sp>
        <p:nvSpPr>
          <p:cNvPr id="18435" name="Rectangle 3">
            <a:extLst>
              <a:ext uri="{FF2B5EF4-FFF2-40B4-BE49-F238E27FC236}">
                <a16:creationId xmlns:a16="http://schemas.microsoft.com/office/drawing/2014/main" id="{1C7672CB-0A45-CA4C-B0BB-7887E025D058}"/>
              </a:ext>
            </a:extLst>
          </p:cNvPr>
          <p:cNvSpPr>
            <a:spLocks noGrp="1" noChangeArrowheads="1"/>
          </p:cNvSpPr>
          <p:nvPr>
            <p:ph type="ctrTitle"/>
          </p:nvPr>
        </p:nvSpPr>
        <p:spPr>
          <a:xfrm>
            <a:off x="685800" y="1600200"/>
            <a:ext cx="7772400" cy="2286000"/>
          </a:xfrm>
        </p:spPr>
        <p:txBody>
          <a:bodyPr/>
          <a:lstStyle>
            <a:lvl1pPr>
              <a:defRPr>
                <a:solidFill>
                  <a:schemeClr val="tx1"/>
                </a:solidFill>
              </a:defRPr>
            </a:lvl1pPr>
          </a:lstStyle>
          <a:p>
            <a:pPr lvl="0"/>
            <a:r>
              <a:rPr lang="en-US" altLang="en-US" noProof="0"/>
              <a:t>Click to edit title style</a:t>
            </a:r>
          </a:p>
        </p:txBody>
      </p:sp>
      <p:sp>
        <p:nvSpPr>
          <p:cNvPr id="18436" name="Rectangle 4">
            <a:extLst>
              <a:ext uri="{FF2B5EF4-FFF2-40B4-BE49-F238E27FC236}">
                <a16:creationId xmlns:a16="http://schemas.microsoft.com/office/drawing/2014/main" id="{5970F875-D246-E595-625D-BEEDDA36DE1F}"/>
              </a:ext>
            </a:extLst>
          </p:cNvPr>
          <p:cNvSpPr>
            <a:spLocks noGrp="1" noChangeArrowheads="1"/>
          </p:cNvSpPr>
          <p:nvPr>
            <p:ph type="subTitle" idx="1"/>
          </p:nvPr>
        </p:nvSpPr>
        <p:spPr>
          <a:xfrm>
            <a:off x="1371600" y="4038600"/>
            <a:ext cx="6400800" cy="1752600"/>
          </a:xfrm>
        </p:spPr>
        <p:txBody>
          <a:bodyPr/>
          <a:lstStyle>
            <a:lvl1pPr marL="0" indent="0" algn="ctr">
              <a:buFontTx/>
              <a:buNone/>
              <a:defRPr/>
            </a:lvl1pPr>
          </a:lstStyle>
          <a:p>
            <a:pPr lvl="0"/>
            <a:r>
              <a:rPr lang="en-US" altLang="en-US" noProof="0"/>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6084A0-1AF1-5820-F0C7-8B13E48317F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A379565-9B4B-9EDC-87E6-84345F177E5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048398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AB18A39-029E-E7F1-2306-EE701BEC680E}"/>
              </a:ext>
            </a:extLst>
          </p:cNvPr>
          <p:cNvSpPr>
            <a:spLocks noGrp="1"/>
          </p:cNvSpPr>
          <p:nvPr>
            <p:ph type="title" orient="vert"/>
          </p:nvPr>
        </p:nvSpPr>
        <p:spPr>
          <a:xfrm>
            <a:off x="6896100" y="0"/>
            <a:ext cx="2247900" cy="64770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D182B91-EA65-AFAE-FD09-4228389EB374}"/>
              </a:ext>
            </a:extLst>
          </p:cNvPr>
          <p:cNvSpPr>
            <a:spLocks noGrp="1"/>
          </p:cNvSpPr>
          <p:nvPr>
            <p:ph type="body" orient="vert" idx="1"/>
          </p:nvPr>
        </p:nvSpPr>
        <p:spPr>
          <a:xfrm>
            <a:off x="152400" y="0"/>
            <a:ext cx="6591300" cy="6477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538615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Two Content">
    <p:spTree>
      <p:nvGrpSpPr>
        <p:cNvPr id="1" name="Shape 30"/>
        <p:cNvGrpSpPr/>
        <p:nvPr/>
      </p:nvGrpSpPr>
      <p:grpSpPr>
        <a:xfrm>
          <a:off x="0" y="0"/>
          <a:ext cx="0" cy="0"/>
          <a:chOff x="0" y="0"/>
          <a:chExt cx="0" cy="0"/>
        </a:xfrm>
      </p:grpSpPr>
      <p:sp>
        <p:nvSpPr>
          <p:cNvPr id="31" name="Title Placeholder"/>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4" name="Content Placeholder 3">
            <a:extLst>
              <a:ext uri="{FF2B5EF4-FFF2-40B4-BE49-F238E27FC236}">
                <a16:creationId xmlns:a16="http://schemas.microsoft.com/office/drawing/2014/main" id="{211BB07C-705F-4113-A2C5-779D6EA64D97}"/>
              </a:ext>
            </a:extLst>
          </p:cNvPr>
          <p:cNvSpPr>
            <a:spLocks noGrp="1"/>
          </p:cNvSpPr>
          <p:nvPr>
            <p:ph sz="quarter" idx="13"/>
          </p:nvPr>
        </p:nvSpPr>
        <p:spPr>
          <a:xfrm>
            <a:off x="457200" y="1556327"/>
            <a:ext cx="8229600" cy="2267528"/>
          </a:xfrm>
        </p:spPr>
        <p:txBody>
          <a:bodyPr/>
          <a:lstStyle>
            <a:lvl1pPr marR="0" indent="-2556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1pPr>
            <a:lvl2pPr marR="0" indent="-284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2pPr>
            <a:lvl3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3pPr>
            <a:lvl4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4pPr>
            <a:lvl5pPr marR="0" indent="-230400" algn="l" rtl="0">
              <a:lnSpc>
                <a:spcPct val="100000"/>
              </a:lnSpc>
              <a:spcAft>
                <a:spcPts val="0"/>
              </a:spcAft>
              <a:buClr>
                <a:srgbClr val="007FA3"/>
              </a:buClr>
              <a:buSzPct val="100000"/>
              <a:defRPr lang="en-US" sz="2400" b="0" i="0" u="none" strike="noStrike" cap="none" dirty="0">
                <a:solidFill>
                  <a:schemeClr val="dk1"/>
                </a:solidFill>
                <a:latin typeface="+mn-lt"/>
                <a:ea typeface="Arial"/>
                <a:cs typeface="Arial"/>
                <a:sym typeface="Aria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6">
            <a:extLst>
              <a:ext uri="{FF2B5EF4-FFF2-40B4-BE49-F238E27FC236}">
                <a16:creationId xmlns:a16="http://schemas.microsoft.com/office/drawing/2014/main" id="{820D01C0-4FD2-4065-9EC3-96A308398288}"/>
              </a:ext>
            </a:extLst>
          </p:cNvPr>
          <p:cNvSpPr>
            <a:spLocks noGrp="1"/>
          </p:cNvSpPr>
          <p:nvPr>
            <p:ph sz="quarter" idx="14"/>
          </p:nvPr>
        </p:nvSpPr>
        <p:spPr>
          <a:xfrm>
            <a:off x="457200" y="3971925"/>
            <a:ext cx="8229600" cy="2105025"/>
          </a:xfrm>
        </p:spPr>
        <p:txBody>
          <a:bodyPr/>
          <a:lstStyle>
            <a:lvl1pPr marR="0" indent="-2556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1pPr>
            <a:lvl2pPr marR="0" indent="-284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2pPr>
            <a:lvl3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3pPr>
            <a:lvl4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4pPr>
            <a:lvl5pPr marR="0" indent="-230400" algn="l" rtl="0">
              <a:lnSpc>
                <a:spcPct val="100000"/>
              </a:lnSpc>
              <a:spcAft>
                <a:spcPts val="0"/>
              </a:spcAft>
              <a:buClr>
                <a:srgbClr val="007FA3"/>
              </a:buClr>
              <a:buSzPct val="100000"/>
              <a:defRPr lang="en-US" sz="2400" b="0" i="0" u="none" strike="noStrike" cap="none" dirty="0">
                <a:solidFill>
                  <a:schemeClr val="dk1"/>
                </a:solidFill>
                <a:latin typeface="+mn-lt"/>
                <a:ea typeface="Arial"/>
                <a:cs typeface="Arial"/>
                <a:sym typeface="Aria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Tree>
    <p:extLst>
      <p:ext uri="{BB962C8B-B14F-4D97-AF65-F5344CB8AC3E}">
        <p14:creationId xmlns:p14="http://schemas.microsoft.com/office/powerpoint/2010/main" val="6608753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Shape 24"/>
        <p:cNvGrpSpPr/>
        <p:nvPr/>
      </p:nvGrpSpPr>
      <p:grpSpPr>
        <a:xfrm>
          <a:off x="0" y="0"/>
          <a:ext cx="0" cy="0"/>
          <a:chOff x="0" y="0"/>
          <a:chExt cx="0" cy="0"/>
        </a:xfrm>
      </p:grpSpPr>
      <p:sp>
        <p:nvSpPr>
          <p:cNvPr id="25" name="Title Placeholder"/>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4" name="Content Placeholder 3">
            <a:extLst>
              <a:ext uri="{FF2B5EF4-FFF2-40B4-BE49-F238E27FC236}">
                <a16:creationId xmlns:a16="http://schemas.microsoft.com/office/drawing/2014/main" id="{00F45AE3-EB76-41DE-97B2-CFE79B73D3C6}"/>
              </a:ext>
            </a:extLst>
          </p:cNvPr>
          <p:cNvSpPr>
            <a:spLocks noGrp="1"/>
          </p:cNvSpPr>
          <p:nvPr>
            <p:ph sz="quarter" idx="13"/>
          </p:nvPr>
        </p:nvSpPr>
        <p:spPr>
          <a:xfrm>
            <a:off x="457200" y="1554920"/>
            <a:ext cx="8232775" cy="4663335"/>
          </a:xfrm>
        </p:spPr>
        <p:txBody>
          <a:bodyPr/>
          <a:lstStyle>
            <a:lvl1pPr indent="-255600">
              <a:defRPr sz="2400">
                <a:latin typeface="+mn-lt"/>
              </a:defRPr>
            </a:lvl1pPr>
            <a:lvl2pPr indent="-284400">
              <a:defRPr sz="2400">
                <a:latin typeface="+mn-lt"/>
              </a:defRPr>
            </a:lvl2pPr>
            <a:lvl3pPr indent="-230400">
              <a:defRPr sz="2400">
                <a:latin typeface="+mn-lt"/>
              </a:defRPr>
            </a:lvl3pPr>
            <a:lvl4pPr indent="-230400">
              <a:defRPr sz="2400">
                <a:latin typeface="+mn-lt"/>
              </a:defRPr>
            </a:lvl4pPr>
            <a:lvl5pPr indent="-230400">
              <a:defRPr sz="2400">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8" name="Shape 28"/>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29" name="Shape 29"/>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Tree>
    <p:extLst>
      <p:ext uri="{BB962C8B-B14F-4D97-AF65-F5344CB8AC3E}">
        <p14:creationId xmlns:p14="http://schemas.microsoft.com/office/powerpoint/2010/main" val="30514319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Title and Ten Content">
    <p:spTree>
      <p:nvGrpSpPr>
        <p:cNvPr id="1" name="Shape 30"/>
        <p:cNvGrpSpPr/>
        <p:nvPr/>
      </p:nvGrpSpPr>
      <p:grpSpPr>
        <a:xfrm>
          <a:off x="0" y="0"/>
          <a:ext cx="0" cy="0"/>
          <a:chOff x="0" y="0"/>
          <a:chExt cx="0" cy="0"/>
        </a:xfrm>
      </p:grpSpPr>
      <p:sp>
        <p:nvSpPr>
          <p:cNvPr id="31" name="Title Placeholder"/>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8" name="Content Placeholder 7">
            <a:extLst>
              <a:ext uri="{FF2B5EF4-FFF2-40B4-BE49-F238E27FC236}">
                <a16:creationId xmlns:a16="http://schemas.microsoft.com/office/drawing/2014/main" id="{82CB7AFE-9851-46A0-B2FB-0A5EE6AEFCA6}"/>
              </a:ext>
            </a:extLst>
          </p:cNvPr>
          <p:cNvSpPr>
            <a:spLocks noGrp="1"/>
          </p:cNvSpPr>
          <p:nvPr>
            <p:ph sz="quarter" idx="13"/>
          </p:nvPr>
        </p:nvSpPr>
        <p:spPr>
          <a:xfrm>
            <a:off x="457200" y="1552575"/>
            <a:ext cx="8229600" cy="198039"/>
          </a:xfrm>
        </p:spPr>
        <p:txBody>
          <a:bodyPr/>
          <a:lstStyle>
            <a:lvl1pPr marR="0" indent="-2556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1pPr>
            <a:lvl2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2pPr>
            <a:lvl3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3pPr>
            <a:lvl4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4pPr>
            <a:lvl5pPr marR="0" algn="l" rtl="0">
              <a:lnSpc>
                <a:spcPct val="100000"/>
              </a:lnSpc>
              <a:spcAft>
                <a:spcPts val="0"/>
              </a:spcAft>
              <a:buClr>
                <a:srgbClr val="007FA3"/>
              </a:buClr>
              <a:buSzPct val="100000"/>
              <a:defRPr lang="en-US" sz="2400" b="0" i="0" u="none" strike="noStrike" cap="none" dirty="0">
                <a:solidFill>
                  <a:schemeClr val="dk1"/>
                </a:solidFill>
                <a:latin typeface="+mn-lt"/>
                <a:ea typeface="Arial"/>
                <a:cs typeface="Arial"/>
                <a:sym typeface="Aria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Content Placeholder 7">
            <a:extLst>
              <a:ext uri="{FF2B5EF4-FFF2-40B4-BE49-F238E27FC236}">
                <a16:creationId xmlns:a16="http://schemas.microsoft.com/office/drawing/2014/main" id="{75D3A394-A5AF-478E-AC3D-2714CFF806D2}"/>
              </a:ext>
            </a:extLst>
          </p:cNvPr>
          <p:cNvSpPr>
            <a:spLocks noGrp="1"/>
          </p:cNvSpPr>
          <p:nvPr>
            <p:ph sz="quarter" idx="14"/>
          </p:nvPr>
        </p:nvSpPr>
        <p:spPr>
          <a:xfrm>
            <a:off x="457200" y="1841636"/>
            <a:ext cx="8229600" cy="232963"/>
          </a:xfrm>
        </p:spPr>
        <p:txBody>
          <a:bodyPr/>
          <a:lstStyle>
            <a:lvl1pPr marR="0" indent="-2556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1pPr>
            <a:lvl2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2pPr>
            <a:lvl3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3pPr>
            <a:lvl4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4pPr>
            <a:lvl5pPr marR="0" algn="l" rtl="0">
              <a:lnSpc>
                <a:spcPct val="100000"/>
              </a:lnSpc>
              <a:spcAft>
                <a:spcPts val="0"/>
              </a:spcAft>
              <a:buClr>
                <a:srgbClr val="007FA3"/>
              </a:buClr>
              <a:buSzPct val="100000"/>
              <a:defRPr lang="en-US" sz="2400" b="0" i="0" u="none" strike="noStrike" cap="none" dirty="0">
                <a:solidFill>
                  <a:schemeClr val="dk1"/>
                </a:solidFill>
                <a:latin typeface="+mn-lt"/>
                <a:ea typeface="Arial"/>
                <a:cs typeface="Arial"/>
                <a:sym typeface="Aria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Content Placeholder 7">
            <a:extLst>
              <a:ext uri="{FF2B5EF4-FFF2-40B4-BE49-F238E27FC236}">
                <a16:creationId xmlns:a16="http://schemas.microsoft.com/office/drawing/2014/main" id="{5D721EFE-2C28-4C54-8BB9-3FCF3DECD16D}"/>
              </a:ext>
            </a:extLst>
          </p:cNvPr>
          <p:cNvSpPr>
            <a:spLocks noGrp="1"/>
          </p:cNvSpPr>
          <p:nvPr>
            <p:ph sz="quarter" idx="15"/>
          </p:nvPr>
        </p:nvSpPr>
        <p:spPr>
          <a:xfrm>
            <a:off x="457200" y="2191482"/>
            <a:ext cx="8229600" cy="221648"/>
          </a:xfrm>
        </p:spPr>
        <p:txBody>
          <a:bodyPr/>
          <a:lstStyle>
            <a:lvl1pPr marR="0" indent="-2556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1pPr>
            <a:lvl2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2pPr>
            <a:lvl3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3pPr>
            <a:lvl4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4pPr>
            <a:lvl5pPr marR="0" algn="l" rtl="0">
              <a:lnSpc>
                <a:spcPct val="100000"/>
              </a:lnSpc>
              <a:spcAft>
                <a:spcPts val="0"/>
              </a:spcAft>
              <a:buClr>
                <a:srgbClr val="007FA3"/>
              </a:buClr>
              <a:buSzPct val="100000"/>
              <a:defRPr lang="en-US" sz="2400" b="0" i="0" u="none" strike="noStrike" cap="none" dirty="0">
                <a:solidFill>
                  <a:schemeClr val="dk1"/>
                </a:solidFill>
                <a:latin typeface="+mn-lt"/>
                <a:ea typeface="Arial"/>
                <a:cs typeface="Arial"/>
                <a:sym typeface="Aria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ontent Placeholder 7">
            <a:extLst>
              <a:ext uri="{FF2B5EF4-FFF2-40B4-BE49-F238E27FC236}">
                <a16:creationId xmlns:a16="http://schemas.microsoft.com/office/drawing/2014/main" id="{99D20A0E-9225-48FB-91AF-C7D8DE4D66F4}"/>
              </a:ext>
            </a:extLst>
          </p:cNvPr>
          <p:cNvSpPr>
            <a:spLocks noGrp="1"/>
          </p:cNvSpPr>
          <p:nvPr>
            <p:ph sz="quarter" idx="16"/>
          </p:nvPr>
        </p:nvSpPr>
        <p:spPr>
          <a:xfrm>
            <a:off x="457200" y="2515536"/>
            <a:ext cx="8229600" cy="221648"/>
          </a:xfrm>
        </p:spPr>
        <p:txBody>
          <a:bodyPr/>
          <a:lstStyle>
            <a:lvl1pPr marR="0" indent="-2556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1pPr>
            <a:lvl2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2pPr>
            <a:lvl3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3pPr>
            <a:lvl4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4pPr>
            <a:lvl5pPr marR="0" algn="l" rtl="0">
              <a:lnSpc>
                <a:spcPct val="100000"/>
              </a:lnSpc>
              <a:spcAft>
                <a:spcPts val="0"/>
              </a:spcAft>
              <a:buClr>
                <a:srgbClr val="007FA3"/>
              </a:buClr>
              <a:buSzPct val="100000"/>
              <a:defRPr lang="en-US" sz="2400" b="0" i="0" u="none" strike="noStrike" cap="none" dirty="0">
                <a:solidFill>
                  <a:schemeClr val="dk1"/>
                </a:solidFill>
                <a:latin typeface="+mn-lt"/>
                <a:ea typeface="Arial"/>
                <a:cs typeface="Arial"/>
                <a:sym typeface="Aria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
        <p:nvSpPr>
          <p:cNvPr id="3" name="Content Placeholder 2"/>
          <p:cNvSpPr>
            <a:spLocks noGrp="1"/>
          </p:cNvSpPr>
          <p:nvPr>
            <p:ph sz="quarter" idx="17"/>
          </p:nvPr>
        </p:nvSpPr>
        <p:spPr>
          <a:xfrm>
            <a:off x="457200" y="2840656"/>
            <a:ext cx="8229600" cy="200926"/>
          </a:xfrm>
        </p:spPr>
        <p:txBody>
          <a:bodyPr/>
          <a:lstStyle>
            <a:lvl1pPr marR="0" indent="-2556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1pPr>
            <a:lvl2pPr marR="0" indent="-284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2pPr>
            <a:lvl3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3pPr>
            <a:lvl4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4pPr>
            <a:lvl5pPr marR="0" indent="-230400" algn="l" rtl="0">
              <a:lnSpc>
                <a:spcPct val="100000"/>
              </a:lnSpc>
              <a:spcAft>
                <a:spcPts val="0"/>
              </a:spcAft>
              <a:buClr>
                <a:srgbClr val="007FA3"/>
              </a:buClr>
              <a:buSzPct val="100000"/>
              <a:defRPr lang="en-US" sz="2400" b="0" i="0" u="none" strike="noStrike" cap="none" dirty="0">
                <a:solidFill>
                  <a:schemeClr val="dk1"/>
                </a:solidFill>
                <a:latin typeface="+mn-lt"/>
                <a:ea typeface="Arial"/>
                <a:cs typeface="Arial"/>
                <a:sym typeface="Aria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4"/>
          <p:cNvSpPr>
            <a:spLocks noGrp="1"/>
          </p:cNvSpPr>
          <p:nvPr>
            <p:ph sz="quarter" idx="18"/>
          </p:nvPr>
        </p:nvSpPr>
        <p:spPr>
          <a:xfrm>
            <a:off x="457200" y="3169638"/>
            <a:ext cx="8229600" cy="217000"/>
          </a:xfrm>
        </p:spPr>
        <p:txBody>
          <a:bodyPr/>
          <a:lstStyle>
            <a:lvl1pPr marR="0" indent="-2556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1pPr>
            <a:lvl2pPr marR="0" indent="-284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2pPr>
            <a:lvl3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3pPr>
            <a:lvl4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4pPr>
            <a:lvl5pPr marR="0" indent="-230400" algn="l" rtl="0">
              <a:lnSpc>
                <a:spcPct val="100000"/>
              </a:lnSpc>
              <a:spcAft>
                <a:spcPts val="0"/>
              </a:spcAft>
              <a:buClr>
                <a:srgbClr val="007FA3"/>
              </a:buClr>
              <a:buSzPct val="100000"/>
              <a:defRPr lang="en-IN" sz="2400" b="0" i="0" u="none" strike="noStrike" cap="none" dirty="0" smtClean="0">
                <a:solidFill>
                  <a:schemeClr val="dk1"/>
                </a:solidFill>
                <a:latin typeface="+mn-lt"/>
                <a:ea typeface="Arial"/>
                <a:cs typeface="Arial"/>
                <a:sym typeface="Aria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7" name="Content Placeholder 6"/>
          <p:cNvSpPr>
            <a:spLocks noGrp="1"/>
          </p:cNvSpPr>
          <p:nvPr>
            <p:ph sz="quarter" idx="19"/>
          </p:nvPr>
        </p:nvSpPr>
        <p:spPr>
          <a:xfrm>
            <a:off x="457200" y="3488845"/>
            <a:ext cx="8229600" cy="239102"/>
          </a:xfrm>
        </p:spPr>
        <p:txBody>
          <a:bodyPr/>
          <a:lstStyle>
            <a:lvl1pPr marR="0" indent="-2556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1pPr>
            <a:lvl2pPr marR="0" indent="-284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2pPr>
            <a:lvl3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3pPr>
            <a:lvl4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4pPr>
            <a:lvl5pPr marR="0" indent="-230400" algn="l" rtl="0">
              <a:lnSpc>
                <a:spcPct val="100000"/>
              </a:lnSpc>
              <a:spcAft>
                <a:spcPts val="0"/>
              </a:spcAft>
              <a:buClr>
                <a:srgbClr val="007FA3"/>
              </a:buClr>
              <a:buSzPct val="100000"/>
              <a:defRPr lang="en-IN" sz="2400" b="0" i="0" u="none" strike="noStrike" cap="none" dirty="0" smtClean="0">
                <a:solidFill>
                  <a:schemeClr val="dk1"/>
                </a:solidFill>
                <a:latin typeface="+mn-lt"/>
                <a:ea typeface="Arial"/>
                <a:cs typeface="Arial"/>
                <a:sym typeface="Aria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4" name="Text Placeholder 3"/>
          <p:cNvSpPr>
            <a:spLocks noGrp="1"/>
          </p:cNvSpPr>
          <p:nvPr>
            <p:ph type="body" sz="quarter" idx="20"/>
          </p:nvPr>
        </p:nvSpPr>
        <p:spPr>
          <a:xfrm>
            <a:off x="457200" y="3727450"/>
            <a:ext cx="8229600" cy="328613"/>
          </a:xfrm>
        </p:spPr>
        <p:txBody>
          <a:bodyPr/>
          <a:lstStyle>
            <a:lvl1pPr indent="-255600">
              <a:defRPr sz="2400">
                <a:latin typeface="+mn-lt"/>
              </a:defRPr>
            </a:lvl1pPr>
            <a:lvl2pPr>
              <a:defRPr sz="2400">
                <a:latin typeface="+mn-lt"/>
              </a:defRPr>
            </a:lvl2pPr>
            <a:lvl3pPr>
              <a:defRPr sz="2400">
                <a:latin typeface="+mn-lt"/>
              </a:defRPr>
            </a:lvl3pPr>
            <a:lvl4pPr>
              <a:defRPr sz="2400">
                <a:latin typeface="+mn-lt"/>
              </a:defRPr>
            </a:lvl4pPr>
            <a:lvl5pPr>
              <a:defRPr sz="2400">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9" name="Text Placeholder 8"/>
          <p:cNvSpPr>
            <a:spLocks noGrp="1"/>
          </p:cNvSpPr>
          <p:nvPr>
            <p:ph type="body" sz="quarter" idx="21"/>
          </p:nvPr>
        </p:nvSpPr>
        <p:spPr>
          <a:xfrm>
            <a:off x="457200" y="4056063"/>
            <a:ext cx="8229600" cy="293687"/>
          </a:xfrm>
        </p:spPr>
        <p:txBody>
          <a:bodyPr/>
          <a:lstStyle>
            <a:lvl1pPr indent="-255600">
              <a:defRPr sz="2400">
                <a:latin typeface="+mn-lt"/>
              </a:defRPr>
            </a:lvl1pPr>
            <a:lvl2pPr>
              <a:defRPr sz="2400">
                <a:latin typeface="+mn-lt"/>
              </a:defRPr>
            </a:lvl2pPr>
            <a:lvl3pPr>
              <a:defRPr sz="2400">
                <a:latin typeface="+mn-lt"/>
              </a:defRPr>
            </a:lvl3pPr>
            <a:lvl4pPr>
              <a:defRPr sz="2400">
                <a:latin typeface="+mn-lt"/>
              </a:defRPr>
            </a:lvl4pPr>
            <a:lvl5pPr>
              <a:defRPr sz="2400">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13" name="Text Placeholder 12"/>
          <p:cNvSpPr>
            <a:spLocks noGrp="1"/>
          </p:cNvSpPr>
          <p:nvPr>
            <p:ph type="body" sz="quarter" idx="22"/>
          </p:nvPr>
        </p:nvSpPr>
        <p:spPr>
          <a:xfrm>
            <a:off x="457200" y="4349750"/>
            <a:ext cx="8229600" cy="280988"/>
          </a:xfrm>
        </p:spPr>
        <p:txBody>
          <a:bodyPr/>
          <a:lstStyle>
            <a:lvl1pPr indent="-255600">
              <a:defRPr sz="2400">
                <a:latin typeface="+mn-lt"/>
              </a:defRPr>
            </a:lvl1pPr>
            <a:lvl2pPr>
              <a:defRPr sz="2400">
                <a:latin typeface="+mn-lt"/>
              </a:defRPr>
            </a:lvl2pPr>
            <a:lvl3pPr>
              <a:defRPr sz="2400">
                <a:latin typeface="+mn-lt"/>
              </a:defRPr>
            </a:lvl3pPr>
            <a:lvl4pPr>
              <a:defRPr sz="2400">
                <a:latin typeface="+mn-lt"/>
              </a:defRPr>
            </a:lvl4pPr>
            <a:lvl5pPr>
              <a:defRPr sz="2400">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20" name="Text Placeholder 19"/>
          <p:cNvSpPr>
            <a:spLocks noGrp="1"/>
          </p:cNvSpPr>
          <p:nvPr>
            <p:ph type="body" sz="quarter" idx="23"/>
          </p:nvPr>
        </p:nvSpPr>
        <p:spPr>
          <a:xfrm>
            <a:off x="457200" y="4630738"/>
            <a:ext cx="8229600" cy="339725"/>
          </a:xfrm>
        </p:spPr>
        <p:txBody>
          <a:bodyPr/>
          <a:lstStyle>
            <a:lvl1pPr indent="-255600">
              <a:defRPr sz="2400">
                <a:latin typeface="+mn-lt"/>
              </a:defRPr>
            </a:lvl1pPr>
            <a:lvl2pPr>
              <a:defRPr sz="2400">
                <a:latin typeface="+mn-lt"/>
              </a:defRPr>
            </a:lvl2pPr>
            <a:lvl3pPr>
              <a:defRPr sz="2400">
                <a:latin typeface="+mn-lt"/>
              </a:defRPr>
            </a:lvl3pPr>
            <a:lvl4pPr>
              <a:defRPr sz="2400">
                <a:latin typeface="+mn-lt"/>
              </a:defRPr>
            </a:lvl4pPr>
            <a:lvl5pPr>
              <a:defRPr sz="2400">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24" name="Text Placeholder 23"/>
          <p:cNvSpPr>
            <a:spLocks noGrp="1"/>
          </p:cNvSpPr>
          <p:nvPr>
            <p:ph type="body" sz="quarter" idx="24"/>
          </p:nvPr>
        </p:nvSpPr>
        <p:spPr>
          <a:xfrm>
            <a:off x="457200" y="4970463"/>
            <a:ext cx="8229600" cy="293687"/>
          </a:xfrm>
        </p:spPr>
        <p:txBody>
          <a:bodyPr/>
          <a:lstStyle>
            <a:lvl1pPr indent="-255600">
              <a:defRPr sz="2400">
                <a:latin typeface="+mn-lt"/>
              </a:defRPr>
            </a:lvl1pPr>
            <a:lvl2pPr>
              <a:defRPr sz="2400">
                <a:latin typeface="+mn-lt"/>
              </a:defRPr>
            </a:lvl2pPr>
            <a:lvl3pPr>
              <a:defRPr sz="2400">
                <a:latin typeface="+mn-lt"/>
              </a:defRPr>
            </a:lvl3pPr>
            <a:lvl4pPr>
              <a:defRPr sz="2400">
                <a:latin typeface="+mn-lt"/>
              </a:defRPr>
            </a:lvl4pPr>
            <a:lvl5pPr>
              <a:defRPr sz="2400">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27" name="Text Placeholder 26"/>
          <p:cNvSpPr>
            <a:spLocks noGrp="1"/>
          </p:cNvSpPr>
          <p:nvPr>
            <p:ph type="body" sz="quarter" idx="25"/>
          </p:nvPr>
        </p:nvSpPr>
        <p:spPr>
          <a:xfrm>
            <a:off x="457200" y="5264150"/>
            <a:ext cx="8229600" cy="339725"/>
          </a:xfrm>
        </p:spPr>
        <p:txBody>
          <a:bodyPr/>
          <a:lstStyle>
            <a:lvl1pPr indent="-255600">
              <a:defRPr sz="2400">
                <a:latin typeface="+mn-lt"/>
              </a:defRPr>
            </a:lvl1pPr>
            <a:lvl2pPr>
              <a:defRPr sz="2400">
                <a:latin typeface="+mn-lt"/>
              </a:defRPr>
            </a:lvl2pPr>
            <a:lvl3pPr>
              <a:defRPr sz="2400">
                <a:latin typeface="+mn-lt"/>
              </a:defRPr>
            </a:lvl3pPr>
            <a:lvl4pPr>
              <a:defRPr sz="2400">
                <a:latin typeface="+mn-lt"/>
              </a:defRPr>
            </a:lvl4pPr>
            <a:lvl5pPr>
              <a:defRPr sz="2400">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Tree>
    <p:extLst>
      <p:ext uri="{BB962C8B-B14F-4D97-AF65-F5344CB8AC3E}">
        <p14:creationId xmlns:p14="http://schemas.microsoft.com/office/powerpoint/2010/main" val="900430154"/>
      </p:ext>
    </p:extLst>
  </p:cSld>
  <p:clrMapOvr>
    <a:masterClrMapping/>
  </p:clrMapOvr>
  <p:extLst>
    <p:ext uri="{DCECCB84-F9BA-43D5-87BE-67443E8EF086}">
      <p15:sldGuideLst xmlns:p15="http://schemas.microsoft.com/office/powerpoint/2012/main">
        <p15:guide id="1" orient="horz" pos="98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C7DF91-61E2-365C-C38B-0D8878720B8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AF938C0-0C56-CEA2-22A6-CC9151A46F0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570474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72D6E1-E7C7-2C9E-1BEB-8A3A7772BFD0}"/>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7733574-4C03-834B-2541-46DB2F11C90C}"/>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Tree>
    <p:extLst>
      <p:ext uri="{BB962C8B-B14F-4D97-AF65-F5344CB8AC3E}">
        <p14:creationId xmlns:p14="http://schemas.microsoft.com/office/powerpoint/2010/main" val="34007370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98C394-51C0-ED14-0E8C-932D16D2310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F561108-C7F9-C4EE-8947-172B18B2AD08}"/>
              </a:ext>
            </a:extLst>
          </p:cNvPr>
          <p:cNvSpPr>
            <a:spLocks noGrp="1"/>
          </p:cNvSpPr>
          <p:nvPr>
            <p:ph sz="half" idx="1"/>
          </p:nvPr>
        </p:nvSpPr>
        <p:spPr>
          <a:xfrm>
            <a:off x="152400" y="1295400"/>
            <a:ext cx="44196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4A627A2-BBC0-2C84-816F-A4A0999E88C9}"/>
              </a:ext>
            </a:extLst>
          </p:cNvPr>
          <p:cNvSpPr>
            <a:spLocks noGrp="1"/>
          </p:cNvSpPr>
          <p:nvPr>
            <p:ph sz="half" idx="2"/>
          </p:nvPr>
        </p:nvSpPr>
        <p:spPr>
          <a:xfrm>
            <a:off x="4724400" y="1295400"/>
            <a:ext cx="44196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90975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6C3A30-B9C9-886D-2D3B-F9CD8B085D38}"/>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0666280-5AEA-7EC2-2993-FDBF0B18FA1D}"/>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D4A2D9E-8CE1-CEB5-FFD5-F91A48EA2394}"/>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7C5599E-03E2-5795-6327-9DCB62B6AE3F}"/>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F877546-A761-7ADB-8CEC-2916C3060E40}"/>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484303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C42518-E217-2F7D-CF79-47B87D511FAB}"/>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403480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41367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631670-983E-BB5F-BB13-08C218207B89}"/>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235FB71-982D-BCB7-4507-71EB2475F491}"/>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552032D-91D5-30C1-E0E6-67EFC79F7C68}"/>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9364519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37353A-0D88-357D-29C1-C437845A8D46}"/>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68B36F0-A0DA-8041-1975-1BE2898FEEC5}"/>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AC5BC8D-147B-182F-E0E0-BFF6B42A6120}"/>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5062512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6" name="AutoShape 3">
            <a:extLst>
              <a:ext uri="{FF2B5EF4-FFF2-40B4-BE49-F238E27FC236}">
                <a16:creationId xmlns:a16="http://schemas.microsoft.com/office/drawing/2014/main" id="{803A849E-8780-6277-68FF-76F8781E5D21}"/>
              </a:ext>
            </a:extLst>
          </p:cNvPr>
          <p:cNvSpPr>
            <a:spLocks noChangeArrowheads="1"/>
          </p:cNvSpPr>
          <p:nvPr userDrawn="1"/>
        </p:nvSpPr>
        <p:spPr bwMode="auto">
          <a:xfrm>
            <a:off x="0" y="0"/>
            <a:ext cx="9144000" cy="1066800"/>
          </a:xfrm>
          <a:prstGeom prst="roundRect">
            <a:avLst>
              <a:gd name="adj" fmla="val 111"/>
            </a:avLst>
          </a:prstGeom>
          <a:gradFill rotWithShape="0">
            <a:gsLst>
              <a:gs pos="0">
                <a:srgbClr val="244E72"/>
              </a:gs>
              <a:gs pos="100000">
                <a:srgbClr val="5A9FD4"/>
              </a:gs>
            </a:gsLst>
            <a:lin ang="4500000" scaled="1"/>
          </a:gradFill>
          <a:ln w="9360">
            <a:solidFill>
              <a:srgbClr val="000000"/>
            </a:solidFill>
            <a:miter lim="800000"/>
            <a:headEnd/>
            <a:tailEnd/>
          </a:ln>
        </p:spPr>
        <p:txBody>
          <a:bodyPr wrap="none" lIns="91432" tIns="45716" rIns="91432" bIns="45716" anchor="ctr"/>
          <a:lstStyle>
            <a:lvl1pPr algn="l" defTabSz="457200">
              <a:defRPr>
                <a:solidFill>
                  <a:schemeClr val="tx1"/>
                </a:solidFill>
                <a:latin typeface="Arial" panose="020B0604020202020204" pitchFamily="34" charset="0"/>
              </a:defRPr>
            </a:lvl1pPr>
            <a:lvl2pPr marL="742950" indent="-285750" algn="l" defTabSz="457200">
              <a:defRPr>
                <a:solidFill>
                  <a:schemeClr val="tx1"/>
                </a:solidFill>
                <a:latin typeface="Arial" panose="020B0604020202020204" pitchFamily="34" charset="0"/>
              </a:defRPr>
            </a:lvl2pPr>
            <a:lvl3pPr marL="1143000" indent="-228600" algn="l" defTabSz="457200">
              <a:defRPr>
                <a:solidFill>
                  <a:schemeClr val="tx1"/>
                </a:solidFill>
                <a:latin typeface="Arial" panose="020B0604020202020204" pitchFamily="34" charset="0"/>
              </a:defRPr>
            </a:lvl3pPr>
            <a:lvl4pPr marL="1598613" indent="-227013" algn="l" defTabSz="457200">
              <a:defRPr>
                <a:solidFill>
                  <a:schemeClr val="tx1"/>
                </a:solidFill>
                <a:latin typeface="Arial" panose="020B0604020202020204" pitchFamily="34" charset="0"/>
              </a:defRPr>
            </a:lvl4pPr>
            <a:lvl5pPr marL="2057400" indent="-228600" algn="l" defTabSz="457200">
              <a:defRPr>
                <a:solidFill>
                  <a:schemeClr val="tx1"/>
                </a:solidFill>
                <a:latin typeface="Arial" panose="020B0604020202020204" pitchFamily="34" charset="0"/>
              </a:defRPr>
            </a:lvl5pPr>
            <a:lvl6pPr marL="2514600" indent="-228600" defTabSz="457200" fontAlgn="base">
              <a:spcBef>
                <a:spcPct val="0"/>
              </a:spcBef>
              <a:spcAft>
                <a:spcPct val="0"/>
              </a:spcAft>
              <a:defRPr>
                <a:solidFill>
                  <a:schemeClr val="tx1"/>
                </a:solidFill>
                <a:latin typeface="Arial" panose="020B0604020202020204" pitchFamily="34" charset="0"/>
              </a:defRPr>
            </a:lvl6pPr>
            <a:lvl7pPr marL="2971800" indent="-228600" defTabSz="457200" fontAlgn="base">
              <a:spcBef>
                <a:spcPct val="0"/>
              </a:spcBef>
              <a:spcAft>
                <a:spcPct val="0"/>
              </a:spcAft>
              <a:defRPr>
                <a:solidFill>
                  <a:schemeClr val="tx1"/>
                </a:solidFill>
                <a:latin typeface="Arial" panose="020B0604020202020204" pitchFamily="34" charset="0"/>
              </a:defRPr>
            </a:lvl7pPr>
            <a:lvl8pPr marL="3429000" indent="-228600" defTabSz="457200" fontAlgn="base">
              <a:spcBef>
                <a:spcPct val="0"/>
              </a:spcBef>
              <a:spcAft>
                <a:spcPct val="0"/>
              </a:spcAft>
              <a:defRPr>
                <a:solidFill>
                  <a:schemeClr val="tx1"/>
                </a:solidFill>
                <a:latin typeface="Arial" panose="020B0604020202020204" pitchFamily="34" charset="0"/>
              </a:defRPr>
            </a:lvl8pPr>
            <a:lvl9pPr marL="3886200" indent="-228600" defTabSz="457200" fontAlgn="base">
              <a:spcBef>
                <a:spcPct val="0"/>
              </a:spcBef>
              <a:spcAft>
                <a:spcPct val="0"/>
              </a:spcAft>
              <a:defRPr>
                <a:solidFill>
                  <a:schemeClr val="tx1"/>
                </a:solidFill>
                <a:latin typeface="Arial" panose="020B0604020202020204" pitchFamily="34" charset="0"/>
              </a:defRPr>
            </a:lvl9pPr>
          </a:lstStyle>
          <a:p>
            <a:pPr>
              <a:lnSpc>
                <a:spcPct val="93000"/>
              </a:lnSpc>
              <a:buClr>
                <a:srgbClr val="000000"/>
              </a:buClr>
              <a:buSzPct val="100000"/>
              <a:buFont typeface="Andale Mono" panose="020B0509000000000004" pitchFamily="49" charset="0"/>
              <a:buNone/>
            </a:pPr>
            <a:endParaRPr lang="en-US" altLang="en-US">
              <a:latin typeface="Tahoma" panose="020B0604030504040204" pitchFamily="34" charset="0"/>
              <a:cs typeface="Arial" panose="020B0604020202020204" pitchFamily="34" charset="0"/>
            </a:endParaRPr>
          </a:p>
        </p:txBody>
      </p:sp>
      <p:sp>
        <p:nvSpPr>
          <p:cNvPr id="1026" name="Rectangle 2">
            <a:extLst>
              <a:ext uri="{FF2B5EF4-FFF2-40B4-BE49-F238E27FC236}">
                <a16:creationId xmlns:a16="http://schemas.microsoft.com/office/drawing/2014/main" id="{0E1BE149-505F-3817-A044-52377C355AE5}"/>
              </a:ext>
            </a:extLst>
          </p:cNvPr>
          <p:cNvSpPr>
            <a:spLocks noGrp="1" noChangeArrowheads="1"/>
          </p:cNvSpPr>
          <p:nvPr>
            <p:ph type="title"/>
          </p:nvPr>
        </p:nvSpPr>
        <p:spPr bwMode="auto">
          <a:xfrm>
            <a:off x="457200" y="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title style</a:t>
            </a:r>
          </a:p>
        </p:txBody>
      </p:sp>
      <p:sp>
        <p:nvSpPr>
          <p:cNvPr id="1027" name="Rectangle 3">
            <a:extLst>
              <a:ext uri="{FF2B5EF4-FFF2-40B4-BE49-F238E27FC236}">
                <a16:creationId xmlns:a16="http://schemas.microsoft.com/office/drawing/2014/main" id="{E98085A6-EF5F-6F5D-AA99-5497F68F8593}"/>
              </a:ext>
            </a:extLst>
          </p:cNvPr>
          <p:cNvSpPr>
            <a:spLocks noGrp="1" noChangeArrowheads="1"/>
          </p:cNvSpPr>
          <p:nvPr>
            <p:ph type="body" idx="1"/>
          </p:nvPr>
        </p:nvSpPr>
        <p:spPr bwMode="auto">
          <a:xfrm>
            <a:off x="152400" y="1295400"/>
            <a:ext cx="8991600" cy="518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Slide Number Placeholder 3">
            <a:extLst>
              <a:ext uri="{FF2B5EF4-FFF2-40B4-BE49-F238E27FC236}">
                <a16:creationId xmlns:a16="http://schemas.microsoft.com/office/drawing/2014/main" id="{334CE0AE-A8FE-8A91-A8B7-59F37E0F78B5}"/>
              </a:ext>
            </a:extLst>
          </p:cNvPr>
          <p:cNvSpPr txBox="1">
            <a:spLocks noGrp="1"/>
          </p:cNvSpPr>
          <p:nvPr userDrawn="1"/>
        </p:nvSpPr>
        <p:spPr>
          <a:xfrm>
            <a:off x="8229600" y="6356350"/>
            <a:ext cx="762000" cy="365125"/>
          </a:xfrm>
          <a:prstGeom prst="rect">
            <a:avLst/>
          </a:prstGeom>
          <a:noFill/>
        </p:spPr>
        <p:txBody>
          <a:bodyPr lIns="0" tIns="0" rIns="0" bIns="0" anchor="b"/>
          <a:lstStyle/>
          <a:p>
            <a:pPr>
              <a:spcBef>
                <a:spcPts val="500"/>
              </a:spcBef>
            </a:pPr>
            <a:fld id="{1B55F133-6DCA-E94A-8C9C-EF8BD49678F7}" type="slidenum">
              <a:rPr lang="en-US" altLang="en-US" sz="1200">
                <a:solidFill>
                  <a:srgbClr val="424242"/>
                </a:solidFill>
                <a:latin typeface="Verdana" panose="020B0604030504040204" pitchFamily="34" charset="0"/>
              </a:rPr>
              <a:pPr>
                <a:spcBef>
                  <a:spcPts val="500"/>
                </a:spcBef>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 id="2147483662" r:id="rId13"/>
    <p:sldLayoutId id="2147483663" r:id="rId14"/>
  </p:sldLayoutIdLst>
  <p:txStyles>
    <p:titleStyle>
      <a:lvl1pPr algn="ctr" rtl="0" fontAlgn="base">
        <a:spcBef>
          <a:spcPct val="0"/>
        </a:spcBef>
        <a:spcAft>
          <a:spcPct val="0"/>
        </a:spcAft>
        <a:defRPr sz="4400" b="1" kern="1200">
          <a:solidFill>
            <a:schemeClr val="bg1"/>
          </a:solidFill>
          <a:latin typeface="+mj-lt"/>
          <a:ea typeface="+mj-ea"/>
          <a:cs typeface="+mj-cs"/>
        </a:defRPr>
      </a:lvl1pPr>
      <a:lvl2pPr algn="ctr" rtl="0" fontAlgn="base">
        <a:spcBef>
          <a:spcPct val="0"/>
        </a:spcBef>
        <a:spcAft>
          <a:spcPct val="0"/>
        </a:spcAft>
        <a:defRPr sz="4400" b="1">
          <a:solidFill>
            <a:schemeClr val="bg1"/>
          </a:solidFill>
          <a:latin typeface="Tahoma" panose="020B0604030504040204" pitchFamily="34" charset="0"/>
        </a:defRPr>
      </a:lvl2pPr>
      <a:lvl3pPr algn="ctr" rtl="0" fontAlgn="base">
        <a:spcBef>
          <a:spcPct val="0"/>
        </a:spcBef>
        <a:spcAft>
          <a:spcPct val="0"/>
        </a:spcAft>
        <a:defRPr sz="4400" b="1">
          <a:solidFill>
            <a:schemeClr val="bg1"/>
          </a:solidFill>
          <a:latin typeface="Tahoma" panose="020B0604030504040204" pitchFamily="34" charset="0"/>
        </a:defRPr>
      </a:lvl3pPr>
      <a:lvl4pPr algn="ctr" rtl="0" fontAlgn="base">
        <a:spcBef>
          <a:spcPct val="0"/>
        </a:spcBef>
        <a:spcAft>
          <a:spcPct val="0"/>
        </a:spcAft>
        <a:defRPr sz="4400" b="1">
          <a:solidFill>
            <a:schemeClr val="bg1"/>
          </a:solidFill>
          <a:latin typeface="Tahoma" panose="020B0604030504040204" pitchFamily="34" charset="0"/>
        </a:defRPr>
      </a:lvl4pPr>
      <a:lvl5pPr algn="ctr" rtl="0" fontAlgn="base">
        <a:spcBef>
          <a:spcPct val="0"/>
        </a:spcBef>
        <a:spcAft>
          <a:spcPct val="0"/>
        </a:spcAft>
        <a:defRPr sz="4400" b="1">
          <a:solidFill>
            <a:schemeClr val="bg1"/>
          </a:solidFill>
          <a:latin typeface="Tahoma" panose="020B0604030504040204" pitchFamily="34" charset="0"/>
        </a:defRPr>
      </a:lvl5pPr>
      <a:lvl6pPr marL="457200" algn="ctr" rtl="0" fontAlgn="base">
        <a:spcBef>
          <a:spcPct val="0"/>
        </a:spcBef>
        <a:spcAft>
          <a:spcPct val="0"/>
        </a:spcAft>
        <a:defRPr sz="4400" b="1">
          <a:solidFill>
            <a:schemeClr val="bg1"/>
          </a:solidFill>
          <a:latin typeface="Tahoma" panose="020B0604030504040204" pitchFamily="34" charset="0"/>
        </a:defRPr>
      </a:lvl6pPr>
      <a:lvl7pPr marL="914400" algn="ctr" rtl="0" fontAlgn="base">
        <a:spcBef>
          <a:spcPct val="0"/>
        </a:spcBef>
        <a:spcAft>
          <a:spcPct val="0"/>
        </a:spcAft>
        <a:defRPr sz="4400" b="1">
          <a:solidFill>
            <a:schemeClr val="bg1"/>
          </a:solidFill>
          <a:latin typeface="Tahoma" panose="020B0604030504040204" pitchFamily="34" charset="0"/>
        </a:defRPr>
      </a:lvl7pPr>
      <a:lvl8pPr marL="1371600" algn="ctr" rtl="0" fontAlgn="base">
        <a:spcBef>
          <a:spcPct val="0"/>
        </a:spcBef>
        <a:spcAft>
          <a:spcPct val="0"/>
        </a:spcAft>
        <a:defRPr sz="4400" b="1">
          <a:solidFill>
            <a:schemeClr val="bg1"/>
          </a:solidFill>
          <a:latin typeface="Tahoma" panose="020B0604030504040204" pitchFamily="34" charset="0"/>
        </a:defRPr>
      </a:lvl8pPr>
      <a:lvl9pPr marL="1828800" algn="ctr" rtl="0" fontAlgn="base">
        <a:spcBef>
          <a:spcPct val="0"/>
        </a:spcBef>
        <a:spcAft>
          <a:spcPct val="0"/>
        </a:spcAft>
        <a:defRPr sz="4400" b="1">
          <a:solidFill>
            <a:schemeClr val="bg1"/>
          </a:solidFill>
          <a:latin typeface="Tahoma" panose="020B0604030504040204" pitchFamily="34" charset="0"/>
        </a:defRPr>
      </a:lvl9pPr>
    </p:titleStyle>
    <p:bodyStyle>
      <a:lvl1pPr marL="231775" indent="-231775" algn="l" rtl="0" fontAlgn="base">
        <a:spcBef>
          <a:spcPct val="20000"/>
        </a:spcBef>
        <a:spcAft>
          <a:spcPct val="0"/>
        </a:spcAft>
        <a:buChar char="•"/>
        <a:defRPr sz="2400" kern="1200">
          <a:solidFill>
            <a:schemeClr val="tx1"/>
          </a:solidFill>
          <a:latin typeface="+mn-lt"/>
          <a:ea typeface="+mn-ea"/>
          <a:cs typeface="+mn-cs"/>
        </a:defRPr>
      </a:lvl1pPr>
      <a:lvl2pPr marL="625475" indent="-279400" algn="l" rtl="0" fontAlgn="base">
        <a:spcBef>
          <a:spcPct val="20000"/>
        </a:spcBef>
        <a:spcAft>
          <a:spcPct val="0"/>
        </a:spcAft>
        <a:buChar char="–"/>
        <a:defRPr sz="2200" kern="1200">
          <a:solidFill>
            <a:schemeClr val="tx1"/>
          </a:solidFill>
          <a:latin typeface="+mn-lt"/>
          <a:ea typeface="+mn-ea"/>
          <a:cs typeface="+mn-cs"/>
        </a:defRPr>
      </a:lvl2pPr>
      <a:lvl3pPr marL="914400" indent="-174625" algn="l" rtl="0" fontAlgn="base">
        <a:spcBef>
          <a:spcPct val="20000"/>
        </a:spcBef>
        <a:spcAft>
          <a:spcPct val="0"/>
        </a:spcAft>
        <a:buChar char="•"/>
        <a:defRPr sz="2000" kern="1200">
          <a:solidFill>
            <a:schemeClr val="tx1"/>
          </a:solidFill>
          <a:latin typeface="+mn-lt"/>
          <a:ea typeface="+mn-ea"/>
          <a:cs typeface="+mn-cs"/>
        </a:defRPr>
      </a:lvl3pPr>
      <a:lvl4pPr marL="1203325" indent="-173038" algn="l" rtl="0" fontAlgn="base">
        <a:spcBef>
          <a:spcPct val="20000"/>
        </a:spcBef>
        <a:spcAft>
          <a:spcPct val="0"/>
        </a:spcAft>
        <a:buChar char="–"/>
        <a:defRPr kern="1200">
          <a:solidFill>
            <a:schemeClr val="tx1"/>
          </a:solidFill>
          <a:latin typeface="+mn-lt"/>
          <a:ea typeface="+mn-ea"/>
          <a:cs typeface="+mn-cs"/>
        </a:defRPr>
      </a:lvl4pPr>
      <a:lvl5pPr marL="1597025" indent="-220663" algn="l" rtl="0" fontAlgn="base">
        <a:spcBef>
          <a:spcPct val="20000"/>
        </a:spcBef>
        <a:spcAft>
          <a:spcPct val="0"/>
        </a:spcAft>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6066" name="Rectangle 2">
            <a:extLst>
              <a:ext uri="{FF2B5EF4-FFF2-40B4-BE49-F238E27FC236}">
                <a16:creationId xmlns:a16="http://schemas.microsoft.com/office/drawing/2014/main" id="{BC28A42D-A60A-25BD-6A4B-DB95AB68C24F}"/>
              </a:ext>
            </a:extLst>
          </p:cNvPr>
          <p:cNvSpPr>
            <a:spLocks noGrp="1" noChangeArrowheads="1"/>
          </p:cNvSpPr>
          <p:nvPr>
            <p:ph type="title"/>
          </p:nvPr>
        </p:nvSpPr>
        <p:spPr/>
        <p:txBody>
          <a:bodyPr/>
          <a:lstStyle/>
          <a:p>
            <a:r>
              <a:rPr lang="en-US" altLang="en-US" dirty="0"/>
              <a:t>Object and Class constructors</a:t>
            </a:r>
          </a:p>
        </p:txBody>
      </p:sp>
      <p:sp>
        <p:nvSpPr>
          <p:cNvPr id="856067" name="Rectangle 3">
            <a:extLst>
              <a:ext uri="{FF2B5EF4-FFF2-40B4-BE49-F238E27FC236}">
                <a16:creationId xmlns:a16="http://schemas.microsoft.com/office/drawing/2014/main" id="{C32A0D1F-8EDC-84CE-01E5-6028077BE4F3}"/>
              </a:ext>
            </a:extLst>
          </p:cNvPr>
          <p:cNvSpPr>
            <a:spLocks noGrp="1" noChangeArrowheads="1"/>
          </p:cNvSpPr>
          <p:nvPr>
            <p:ph type="subTitle" idx="1"/>
          </p:nvPr>
        </p:nvSpPr>
        <p:spPr/>
        <p:txBody>
          <a:bodyPr/>
          <a:lstStyle/>
          <a:p>
            <a:pPr marL="346075" lvl="1" indent="0" algn="ctr">
              <a:spcBef>
                <a:spcPts val="500"/>
              </a:spcBef>
              <a:buFontTx/>
              <a:buNone/>
            </a:pPr>
            <a:endParaRPr lang="en-US" altLang="en-US" dirty="0"/>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712AC-D0AD-42A3-8E64-3F42546C887E}"/>
              </a:ext>
            </a:extLst>
          </p:cNvPr>
          <p:cNvSpPr>
            <a:spLocks noGrp="1"/>
          </p:cNvSpPr>
          <p:nvPr>
            <p:ph type="title"/>
          </p:nvPr>
        </p:nvSpPr>
        <p:spPr>
          <a:xfrm>
            <a:off x="460375" y="30892"/>
            <a:ext cx="8229600" cy="1097279"/>
          </a:xfrm>
        </p:spPr>
        <p:txBody>
          <a:bodyPr/>
          <a:lstStyle/>
          <a:p>
            <a:r>
              <a:rPr lang="en-IN" dirty="0">
                <a:solidFill>
                  <a:schemeClr val="bg1"/>
                </a:solidFill>
              </a:rPr>
              <a:t>The This Keyword</a:t>
            </a:r>
          </a:p>
        </p:txBody>
      </p:sp>
      <p:sp>
        <p:nvSpPr>
          <p:cNvPr id="3" name="Content Placeholder 2">
            <a:extLst>
              <a:ext uri="{FF2B5EF4-FFF2-40B4-BE49-F238E27FC236}">
                <a16:creationId xmlns:a16="http://schemas.microsoft.com/office/drawing/2014/main" id="{64FDB3B4-BCE2-4C8E-8F60-AF670F4A5675}"/>
              </a:ext>
            </a:extLst>
          </p:cNvPr>
          <p:cNvSpPr>
            <a:spLocks noGrp="1"/>
          </p:cNvSpPr>
          <p:nvPr>
            <p:ph sz="quarter" idx="13"/>
          </p:nvPr>
        </p:nvSpPr>
        <p:spPr/>
        <p:txBody>
          <a:bodyPr/>
          <a:lstStyle/>
          <a:p>
            <a:r>
              <a:rPr lang="en-IN" dirty="0"/>
              <a:t>The </a:t>
            </a:r>
            <a:r>
              <a:rPr lang="en-IN" u="sng" dirty="0"/>
              <a:t>this</a:t>
            </a:r>
            <a:r>
              <a:rPr lang="en-IN" dirty="0"/>
              <a:t> keyword is the name of a reference that refers to an object itself. One common use of the </a:t>
            </a:r>
            <a:r>
              <a:rPr lang="en-IN" u="sng" dirty="0"/>
              <a:t>this</a:t>
            </a:r>
            <a:r>
              <a:rPr lang="en-IN" dirty="0"/>
              <a:t> keyword is reference a class’s </a:t>
            </a:r>
            <a:r>
              <a:rPr lang="en-IN" b="1" dirty="0"/>
              <a:t>hidden data fields</a:t>
            </a:r>
            <a:r>
              <a:rPr lang="en-IN" dirty="0"/>
              <a:t>.</a:t>
            </a:r>
          </a:p>
          <a:p>
            <a:r>
              <a:rPr lang="en-IN" dirty="0"/>
              <a:t>Another common use of the </a:t>
            </a:r>
            <a:r>
              <a:rPr lang="en-IN" u="sng" dirty="0"/>
              <a:t>this</a:t>
            </a:r>
            <a:r>
              <a:rPr lang="en-IN" dirty="0"/>
              <a:t> keyword to enable a constructor to invoke another constructor of the same class.</a:t>
            </a:r>
          </a:p>
        </p:txBody>
      </p:sp>
    </p:spTree>
    <p:extLst>
      <p:ext uri="{BB962C8B-B14F-4D97-AF65-F5344CB8AC3E}">
        <p14:creationId xmlns:p14="http://schemas.microsoft.com/office/powerpoint/2010/main" val="26809888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02" name="Rectangle 2">
            <a:extLst>
              <a:ext uri="{FF2B5EF4-FFF2-40B4-BE49-F238E27FC236}">
                <a16:creationId xmlns:a16="http://schemas.microsoft.com/office/drawing/2014/main" id="{8E27D9D6-2C6E-6774-271D-96E9081E3A2C}"/>
              </a:ext>
            </a:extLst>
          </p:cNvPr>
          <p:cNvSpPr>
            <a:spLocks noGrp="1" noChangeArrowheads="1"/>
          </p:cNvSpPr>
          <p:nvPr>
            <p:ph type="title"/>
          </p:nvPr>
        </p:nvSpPr>
        <p:spPr/>
        <p:txBody>
          <a:bodyPr/>
          <a:lstStyle/>
          <a:p>
            <a:r>
              <a:rPr lang="en-US" altLang="en-US"/>
              <a:t>The </a:t>
            </a:r>
            <a:r>
              <a:rPr lang="en-US" altLang="en-US">
                <a:latin typeface="Courier New" panose="02070309020205020404" pitchFamily="49" charset="0"/>
              </a:rPr>
              <a:t>this</a:t>
            </a:r>
            <a:r>
              <a:rPr lang="en-US" altLang="en-US"/>
              <a:t> keyword</a:t>
            </a:r>
          </a:p>
        </p:txBody>
      </p:sp>
      <p:sp>
        <p:nvSpPr>
          <p:cNvPr id="870403" name="Rectangle 3">
            <a:extLst>
              <a:ext uri="{FF2B5EF4-FFF2-40B4-BE49-F238E27FC236}">
                <a16:creationId xmlns:a16="http://schemas.microsoft.com/office/drawing/2014/main" id="{174655E0-4BE0-C7A6-04EE-9AE632DEAD85}"/>
              </a:ext>
            </a:extLst>
          </p:cNvPr>
          <p:cNvSpPr>
            <a:spLocks noGrp="1" noChangeArrowheads="1"/>
          </p:cNvSpPr>
          <p:nvPr>
            <p:ph type="body" idx="1"/>
          </p:nvPr>
        </p:nvSpPr>
        <p:spPr/>
        <p:txBody>
          <a:bodyPr/>
          <a:lstStyle/>
          <a:p>
            <a:pPr marL="273050" indent="-273050">
              <a:tabLst>
                <a:tab pos="3657600" algn="l"/>
              </a:tabLst>
            </a:pPr>
            <a:r>
              <a:rPr lang="en-US" altLang="en-US" b="1">
                <a:latin typeface="Courier New" panose="02070309020205020404" pitchFamily="49" charset="0"/>
              </a:rPr>
              <a:t>this</a:t>
            </a:r>
            <a:r>
              <a:rPr lang="en-US" altLang="en-US"/>
              <a:t> : Refers to the implicit parameter inside your class.</a:t>
            </a:r>
          </a:p>
          <a:p>
            <a:pPr marL="639763" lvl="1" indent="-246063">
              <a:buFontTx/>
              <a:buNone/>
              <a:tabLst>
                <a:tab pos="3657600" algn="l"/>
              </a:tabLst>
            </a:pPr>
            <a:r>
              <a:rPr lang="en-US" altLang="en-US" sz="2100"/>
              <a:t>	</a:t>
            </a:r>
            <a:r>
              <a:rPr lang="en-US" altLang="en-US" sz="2100" i="1"/>
              <a:t>(a variable that stores the object on which a method is called)</a:t>
            </a:r>
          </a:p>
          <a:p>
            <a:pPr marL="639763" lvl="1" indent="-246063">
              <a:buFontTx/>
              <a:buNone/>
              <a:tabLst>
                <a:tab pos="3657600" algn="l"/>
              </a:tabLst>
            </a:pPr>
            <a:endParaRPr lang="en-US" altLang="en-US" sz="2100" i="1"/>
          </a:p>
          <a:p>
            <a:pPr marL="639763" lvl="1" indent="-246063">
              <a:buFontTx/>
              <a:buNone/>
              <a:tabLst>
                <a:tab pos="3657600" algn="l"/>
              </a:tabLst>
            </a:pPr>
            <a:endParaRPr lang="en-US" altLang="en-US" sz="2100"/>
          </a:p>
          <a:p>
            <a:pPr marL="639763" lvl="1" indent="-246063">
              <a:tabLst>
                <a:tab pos="3657600" algn="l"/>
              </a:tabLst>
            </a:pPr>
            <a:r>
              <a:rPr lang="en-US" altLang="en-US"/>
              <a:t>Refer to a field:	</a:t>
            </a:r>
            <a:r>
              <a:rPr lang="en-US" altLang="en-US">
                <a:latin typeface="Courier New" panose="02070309020205020404" pitchFamily="49" charset="0"/>
              </a:rPr>
              <a:t>this.</a:t>
            </a:r>
            <a:r>
              <a:rPr lang="en-US" altLang="en-US" b="1"/>
              <a:t>field</a:t>
            </a:r>
          </a:p>
          <a:p>
            <a:pPr marL="639763" lvl="1" indent="-246063">
              <a:buFontTx/>
              <a:buNone/>
              <a:tabLst>
                <a:tab pos="3657600" algn="l"/>
              </a:tabLst>
            </a:pPr>
            <a:endParaRPr lang="en-US" altLang="en-US" b="1" i="1"/>
          </a:p>
          <a:p>
            <a:pPr marL="639763" lvl="1" indent="-246063">
              <a:tabLst>
                <a:tab pos="3657600" algn="l"/>
              </a:tabLst>
            </a:pPr>
            <a:r>
              <a:rPr lang="en-US" altLang="en-US"/>
              <a:t>Call a method:	</a:t>
            </a:r>
            <a:r>
              <a:rPr lang="en-US" altLang="en-US">
                <a:latin typeface="Courier New" panose="02070309020205020404" pitchFamily="49" charset="0"/>
              </a:rPr>
              <a:t>this.</a:t>
            </a:r>
            <a:r>
              <a:rPr lang="en-US" altLang="en-US" b="1"/>
              <a:t>method</a:t>
            </a:r>
            <a:r>
              <a:rPr lang="en-US" altLang="en-US">
                <a:latin typeface="Courier New" panose="02070309020205020404" pitchFamily="49" charset="0"/>
              </a:rPr>
              <a:t>(</a:t>
            </a:r>
            <a:r>
              <a:rPr lang="en-US" altLang="en-US" b="1"/>
              <a:t>parameters</a:t>
            </a:r>
            <a:r>
              <a:rPr lang="en-US" altLang="en-US">
                <a:latin typeface="Courier New" panose="02070309020205020404" pitchFamily="49" charset="0"/>
              </a:rPr>
              <a:t>);</a:t>
            </a:r>
          </a:p>
          <a:p>
            <a:pPr marL="639763" lvl="1" indent="-246063">
              <a:buFontTx/>
              <a:buNone/>
              <a:tabLst>
                <a:tab pos="3657600" algn="l"/>
              </a:tabLst>
            </a:pPr>
            <a:endParaRPr lang="en-US" altLang="en-US">
              <a:latin typeface="Courier New" panose="02070309020205020404" pitchFamily="49" charset="0"/>
            </a:endParaRPr>
          </a:p>
          <a:p>
            <a:pPr marL="639763" lvl="1" indent="-246063">
              <a:tabLst>
                <a:tab pos="3657600" algn="l"/>
              </a:tabLst>
            </a:pPr>
            <a:r>
              <a:rPr lang="en-US" altLang="en-US"/>
              <a:t>One constructor	</a:t>
            </a:r>
            <a:r>
              <a:rPr lang="en-US" altLang="en-US">
                <a:latin typeface="Courier New" panose="02070309020205020404" pitchFamily="49" charset="0"/>
              </a:rPr>
              <a:t>this(</a:t>
            </a:r>
            <a:r>
              <a:rPr lang="en-US" altLang="en-US" b="1"/>
              <a:t>parameters</a:t>
            </a:r>
            <a:r>
              <a:rPr lang="en-US" altLang="en-US">
                <a:latin typeface="Courier New" panose="02070309020205020404" pitchFamily="49" charset="0"/>
              </a:rPr>
              <a:t>);</a:t>
            </a:r>
            <a:br>
              <a:rPr lang="en-US" altLang="en-US"/>
            </a:br>
            <a:r>
              <a:rPr lang="en-US" altLang="en-US"/>
              <a:t>can call another:</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753350-1EB5-41A9-B53A-6A1545392D1A}"/>
              </a:ext>
            </a:extLst>
          </p:cNvPr>
          <p:cNvSpPr>
            <a:spLocks noGrp="1"/>
          </p:cNvSpPr>
          <p:nvPr>
            <p:ph type="title"/>
          </p:nvPr>
        </p:nvSpPr>
        <p:spPr>
          <a:xfrm>
            <a:off x="533400" y="0"/>
            <a:ext cx="8229600" cy="1097279"/>
          </a:xfrm>
        </p:spPr>
        <p:txBody>
          <a:bodyPr/>
          <a:lstStyle/>
          <a:p>
            <a:r>
              <a:rPr lang="en-IN" dirty="0">
                <a:solidFill>
                  <a:schemeClr val="bg1"/>
                </a:solidFill>
              </a:rPr>
              <a:t>Reference the Hidden Data Fields</a:t>
            </a:r>
          </a:p>
        </p:txBody>
      </p:sp>
      <p:pic>
        <p:nvPicPr>
          <p:cNvPr id="4" name="Content Placeholder 3" descr="A Left side text box shows reference the Hidden Data Fields. For long description in Notes pane, press F6.">
            <a:extLst>
              <a:ext uri="{FF2B5EF4-FFF2-40B4-BE49-F238E27FC236}">
                <a16:creationId xmlns:a16="http://schemas.microsoft.com/office/drawing/2014/main" id="{FA2EEA88-2DE8-4145-9239-097134F2AAC9}"/>
              </a:ext>
            </a:extLst>
          </p:cNvPr>
          <p:cNvPicPr>
            <a:picLocks noGrp="1" noChangeAspect="1"/>
          </p:cNvPicPr>
          <p:nvPr>
            <p:ph sz="quarter" idx="13"/>
          </p:nvPr>
        </p:nvPicPr>
        <p:blipFill>
          <a:blip r:embed="rId3"/>
          <a:stretch>
            <a:fillRect/>
          </a:stretch>
        </p:blipFill>
        <p:spPr>
          <a:xfrm>
            <a:off x="457200" y="1637819"/>
            <a:ext cx="8232775" cy="2642936"/>
          </a:xfrm>
          <a:prstGeom prst="rect">
            <a:avLst/>
          </a:prstGeom>
        </p:spPr>
      </p:pic>
    </p:spTree>
    <p:extLst>
      <p:ext uri="{BB962C8B-B14F-4D97-AF65-F5344CB8AC3E}">
        <p14:creationId xmlns:p14="http://schemas.microsoft.com/office/powerpoint/2010/main" val="35737801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3A3902-0666-4A0D-ABA4-6C3785731910}"/>
              </a:ext>
            </a:extLst>
          </p:cNvPr>
          <p:cNvSpPr>
            <a:spLocks noGrp="1"/>
          </p:cNvSpPr>
          <p:nvPr>
            <p:ph type="title"/>
          </p:nvPr>
        </p:nvSpPr>
        <p:spPr>
          <a:xfrm>
            <a:off x="428368" y="10159"/>
            <a:ext cx="8229600" cy="1097279"/>
          </a:xfrm>
        </p:spPr>
        <p:txBody>
          <a:bodyPr/>
          <a:lstStyle/>
          <a:p>
            <a:r>
              <a:rPr lang="en-US" sz="3000" dirty="0">
                <a:solidFill>
                  <a:schemeClr val="bg1"/>
                </a:solidFill>
              </a:rPr>
              <a:t>Visibility Modifiers and Accessor/Mutator Methods </a:t>
            </a:r>
            <a:r>
              <a:rPr lang="en-US" sz="2000" b="0" dirty="0">
                <a:solidFill>
                  <a:schemeClr val="bg1"/>
                </a:solidFill>
              </a:rPr>
              <a:t>(1 of 3)</a:t>
            </a:r>
            <a:endParaRPr lang="en-IN" sz="2000" dirty="0">
              <a:solidFill>
                <a:schemeClr val="bg1"/>
              </a:solidFill>
            </a:endParaRPr>
          </a:p>
        </p:txBody>
      </p:sp>
      <p:sp>
        <p:nvSpPr>
          <p:cNvPr id="3" name="Content Placeholder 2">
            <a:extLst>
              <a:ext uri="{FF2B5EF4-FFF2-40B4-BE49-F238E27FC236}">
                <a16:creationId xmlns:a16="http://schemas.microsoft.com/office/drawing/2014/main" id="{DDD50646-FE20-4162-9875-BE1A3DB07B89}"/>
              </a:ext>
            </a:extLst>
          </p:cNvPr>
          <p:cNvSpPr>
            <a:spLocks noGrp="1"/>
          </p:cNvSpPr>
          <p:nvPr>
            <p:ph sz="quarter" idx="13"/>
          </p:nvPr>
        </p:nvSpPr>
        <p:spPr>
          <a:xfrm>
            <a:off x="457200" y="1552575"/>
            <a:ext cx="8229600" cy="1379311"/>
          </a:xfrm>
        </p:spPr>
        <p:txBody>
          <a:bodyPr/>
          <a:lstStyle/>
          <a:p>
            <a:pPr marL="432" indent="0">
              <a:spcBef>
                <a:spcPts val="1000"/>
              </a:spcBef>
              <a:buNone/>
            </a:pPr>
            <a:r>
              <a:rPr lang="en-IN" dirty="0"/>
              <a:t>By default, the class, variable, or method can be accessed by any class in the same package.</a:t>
            </a:r>
          </a:p>
          <a:p>
            <a:pPr>
              <a:spcBef>
                <a:spcPts val="1000"/>
              </a:spcBef>
            </a:pPr>
            <a:r>
              <a:rPr lang="en-IN" dirty="0">
                <a:latin typeface="Courier New" panose="02070309020205020404" pitchFamily="49" charset="0"/>
                <a:cs typeface="Courier New" panose="02070309020205020404" pitchFamily="49" charset="0"/>
              </a:rPr>
              <a:t>public</a:t>
            </a:r>
          </a:p>
        </p:txBody>
      </p:sp>
      <p:sp>
        <p:nvSpPr>
          <p:cNvPr id="5" name="Content Placeholder 4">
            <a:extLst>
              <a:ext uri="{FF2B5EF4-FFF2-40B4-BE49-F238E27FC236}">
                <a16:creationId xmlns:a16="http://schemas.microsoft.com/office/drawing/2014/main" id="{D333190C-AEA4-4607-B758-274B1BF6DCCE}"/>
              </a:ext>
            </a:extLst>
          </p:cNvPr>
          <p:cNvSpPr>
            <a:spLocks noGrp="1"/>
          </p:cNvSpPr>
          <p:nvPr>
            <p:ph sz="quarter" idx="14"/>
          </p:nvPr>
        </p:nvSpPr>
        <p:spPr>
          <a:xfrm>
            <a:off x="457200" y="3046014"/>
            <a:ext cx="8229600" cy="1379311"/>
          </a:xfrm>
        </p:spPr>
        <p:txBody>
          <a:bodyPr/>
          <a:lstStyle/>
          <a:p>
            <a:pPr marL="255600" indent="0">
              <a:spcBef>
                <a:spcPts val="1000"/>
              </a:spcBef>
              <a:buNone/>
            </a:pPr>
            <a:r>
              <a:rPr lang="en-IN" dirty="0"/>
              <a:t>The class, data, or method is visible to any class in any package.</a:t>
            </a:r>
          </a:p>
          <a:p>
            <a:pPr>
              <a:spcBef>
                <a:spcPts val="1000"/>
              </a:spcBef>
            </a:pPr>
            <a:r>
              <a:rPr lang="en-IN" dirty="0">
                <a:latin typeface="Courier New" panose="02070309020205020404" pitchFamily="49" charset="0"/>
                <a:cs typeface="Courier New" panose="02070309020205020404" pitchFamily="49" charset="0"/>
              </a:rPr>
              <a:t>private</a:t>
            </a:r>
          </a:p>
        </p:txBody>
      </p:sp>
      <p:sp>
        <p:nvSpPr>
          <p:cNvPr id="6" name="Content Placeholder 5">
            <a:extLst>
              <a:ext uri="{FF2B5EF4-FFF2-40B4-BE49-F238E27FC236}">
                <a16:creationId xmlns:a16="http://schemas.microsoft.com/office/drawing/2014/main" id="{EE5EB4F3-8FDA-4E39-9B41-3CD10D32909F}"/>
              </a:ext>
            </a:extLst>
          </p:cNvPr>
          <p:cNvSpPr>
            <a:spLocks noGrp="1"/>
          </p:cNvSpPr>
          <p:nvPr>
            <p:ph sz="quarter" idx="15"/>
          </p:nvPr>
        </p:nvSpPr>
        <p:spPr>
          <a:xfrm>
            <a:off x="457200" y="4543079"/>
            <a:ext cx="8229600" cy="1756122"/>
          </a:xfrm>
        </p:spPr>
        <p:txBody>
          <a:bodyPr/>
          <a:lstStyle/>
          <a:p>
            <a:pPr marL="255600" indent="0">
              <a:spcBef>
                <a:spcPts val="1000"/>
              </a:spcBef>
              <a:buNone/>
            </a:pPr>
            <a:r>
              <a:rPr lang="en-IN" dirty="0"/>
              <a:t>The data or methods can be accessed only by the declaring class.</a:t>
            </a:r>
          </a:p>
          <a:p>
            <a:pPr marL="432" indent="0">
              <a:spcBef>
                <a:spcPts val="1000"/>
              </a:spcBef>
              <a:buNone/>
            </a:pPr>
            <a:r>
              <a:rPr lang="en-IN" dirty="0"/>
              <a:t>The get and set methods are used to read and modify private properties.</a:t>
            </a:r>
          </a:p>
        </p:txBody>
      </p:sp>
    </p:spTree>
    <p:extLst>
      <p:ext uri="{BB962C8B-B14F-4D97-AF65-F5344CB8AC3E}">
        <p14:creationId xmlns:p14="http://schemas.microsoft.com/office/powerpoint/2010/main" val="39644954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B050C3-B17C-43DF-A531-99CE961FC888}"/>
              </a:ext>
            </a:extLst>
          </p:cNvPr>
          <p:cNvSpPr>
            <a:spLocks noGrp="1"/>
          </p:cNvSpPr>
          <p:nvPr>
            <p:ph type="title"/>
          </p:nvPr>
        </p:nvSpPr>
        <p:spPr>
          <a:xfrm>
            <a:off x="457200" y="0"/>
            <a:ext cx="8229600" cy="1097279"/>
          </a:xfrm>
        </p:spPr>
        <p:txBody>
          <a:bodyPr/>
          <a:lstStyle/>
          <a:p>
            <a:r>
              <a:rPr lang="en-US" sz="3000" dirty="0">
                <a:solidFill>
                  <a:schemeClr val="bg1"/>
                </a:solidFill>
              </a:rPr>
              <a:t>Visibility Modifiers and Accessor/Mutator Methods </a:t>
            </a:r>
            <a:r>
              <a:rPr lang="en-US" sz="2000" b="0" dirty="0">
                <a:solidFill>
                  <a:schemeClr val="bg1"/>
                </a:solidFill>
              </a:rPr>
              <a:t>(2 of 3)</a:t>
            </a:r>
            <a:endParaRPr lang="en-IN" sz="2000" b="0" dirty="0">
              <a:solidFill>
                <a:schemeClr val="bg1"/>
              </a:solidFill>
            </a:endParaRPr>
          </a:p>
        </p:txBody>
      </p:sp>
      <p:pic>
        <p:nvPicPr>
          <p:cNvPr id="5" name="Content Placeholder 4" descr="A left side text box shows the private modifier restricts access to within a class. For long description in Notes pane, press F6.">
            <a:extLst>
              <a:ext uri="{FF2B5EF4-FFF2-40B4-BE49-F238E27FC236}">
                <a16:creationId xmlns:a16="http://schemas.microsoft.com/office/drawing/2014/main" id="{2ECD9D60-C02E-4AB9-88F1-B4B359BFF841}"/>
              </a:ext>
            </a:extLst>
          </p:cNvPr>
          <p:cNvPicPr>
            <a:picLocks noGrp="1" noChangeAspect="1"/>
          </p:cNvPicPr>
          <p:nvPr>
            <p:ph sz="quarter" idx="13"/>
          </p:nvPr>
        </p:nvPicPr>
        <p:blipFill>
          <a:blip r:embed="rId3"/>
          <a:stretch>
            <a:fillRect/>
          </a:stretch>
        </p:blipFill>
        <p:spPr>
          <a:xfrm>
            <a:off x="600224" y="1686561"/>
            <a:ext cx="7943552" cy="2768045"/>
          </a:xfrm>
          <a:prstGeom prst="rect">
            <a:avLst/>
          </a:prstGeom>
        </p:spPr>
      </p:pic>
      <p:sp>
        <p:nvSpPr>
          <p:cNvPr id="4" name="Content Placeholder 3">
            <a:extLst>
              <a:ext uri="{FF2B5EF4-FFF2-40B4-BE49-F238E27FC236}">
                <a16:creationId xmlns:a16="http://schemas.microsoft.com/office/drawing/2014/main" id="{8DE1771B-F8FE-4A4A-BE56-EB918FFD23E8}"/>
              </a:ext>
            </a:extLst>
          </p:cNvPr>
          <p:cNvSpPr>
            <a:spLocks noGrp="1"/>
          </p:cNvSpPr>
          <p:nvPr>
            <p:ph sz="quarter" idx="14"/>
          </p:nvPr>
        </p:nvSpPr>
        <p:spPr>
          <a:xfrm>
            <a:off x="457200" y="4727668"/>
            <a:ext cx="8229600" cy="1284233"/>
          </a:xfrm>
        </p:spPr>
        <p:txBody>
          <a:bodyPr/>
          <a:lstStyle/>
          <a:p>
            <a:pPr marL="432" indent="0">
              <a:buNone/>
            </a:pPr>
            <a:r>
              <a:rPr lang="en-IN" dirty="0"/>
              <a:t>The private modifier restricts access to within a class, the default modifier restricts access to within a package, and the public modifier enables unrestricted access.</a:t>
            </a:r>
          </a:p>
        </p:txBody>
      </p:sp>
    </p:spTree>
    <p:extLst>
      <p:ext uri="{BB962C8B-B14F-4D97-AF65-F5344CB8AC3E}">
        <p14:creationId xmlns:p14="http://schemas.microsoft.com/office/powerpoint/2010/main" val="18708108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B050C3-B17C-43DF-A531-99CE961FC888}"/>
              </a:ext>
            </a:extLst>
          </p:cNvPr>
          <p:cNvSpPr>
            <a:spLocks noGrp="1"/>
          </p:cNvSpPr>
          <p:nvPr>
            <p:ph type="title"/>
          </p:nvPr>
        </p:nvSpPr>
        <p:spPr>
          <a:xfrm>
            <a:off x="428368" y="24074"/>
            <a:ext cx="8229600" cy="1097279"/>
          </a:xfrm>
        </p:spPr>
        <p:txBody>
          <a:bodyPr/>
          <a:lstStyle/>
          <a:p>
            <a:r>
              <a:rPr lang="en-US" sz="3000" dirty="0">
                <a:solidFill>
                  <a:schemeClr val="bg1"/>
                </a:solidFill>
              </a:rPr>
              <a:t>Visibility Modifiers and Accessor/Mutator Methods </a:t>
            </a:r>
            <a:r>
              <a:rPr lang="en-US" sz="2000" b="0" dirty="0">
                <a:solidFill>
                  <a:schemeClr val="bg1"/>
                </a:solidFill>
              </a:rPr>
              <a:t>(3 of 3)</a:t>
            </a:r>
            <a:endParaRPr lang="en-IN" sz="3000" dirty="0">
              <a:solidFill>
                <a:schemeClr val="bg1"/>
              </a:solidFill>
            </a:endParaRPr>
          </a:p>
        </p:txBody>
      </p:sp>
      <p:pic>
        <p:nvPicPr>
          <p:cNvPr id="7" name="Content Placeholder 6" descr="A left side text box shows the default modifier on a class restricts access to within a package. For long description in Notes pane, press F6.">
            <a:extLst>
              <a:ext uri="{FF2B5EF4-FFF2-40B4-BE49-F238E27FC236}">
                <a16:creationId xmlns:a16="http://schemas.microsoft.com/office/drawing/2014/main" id="{66E67611-D200-4513-9999-C8F53D481B99}"/>
              </a:ext>
            </a:extLst>
          </p:cNvPr>
          <p:cNvPicPr>
            <a:picLocks noGrp="1" noChangeAspect="1"/>
          </p:cNvPicPr>
          <p:nvPr>
            <p:ph sz="quarter" idx="13"/>
          </p:nvPr>
        </p:nvPicPr>
        <p:blipFill>
          <a:blip r:embed="rId3"/>
          <a:stretch>
            <a:fillRect/>
          </a:stretch>
        </p:blipFill>
        <p:spPr>
          <a:xfrm>
            <a:off x="457200" y="1808857"/>
            <a:ext cx="8229600" cy="1516581"/>
          </a:xfrm>
          <a:prstGeom prst="rect">
            <a:avLst/>
          </a:prstGeom>
        </p:spPr>
      </p:pic>
      <p:sp>
        <p:nvSpPr>
          <p:cNvPr id="4" name="Content Placeholder 3">
            <a:extLst>
              <a:ext uri="{FF2B5EF4-FFF2-40B4-BE49-F238E27FC236}">
                <a16:creationId xmlns:a16="http://schemas.microsoft.com/office/drawing/2014/main" id="{8DE1771B-F8FE-4A4A-BE56-EB918FFD23E8}"/>
              </a:ext>
            </a:extLst>
          </p:cNvPr>
          <p:cNvSpPr>
            <a:spLocks noGrp="1"/>
          </p:cNvSpPr>
          <p:nvPr>
            <p:ph sz="quarter" idx="14"/>
          </p:nvPr>
        </p:nvSpPr>
        <p:spPr>
          <a:xfrm>
            <a:off x="457200" y="3603168"/>
            <a:ext cx="8229600" cy="1284233"/>
          </a:xfrm>
        </p:spPr>
        <p:txBody>
          <a:bodyPr/>
          <a:lstStyle/>
          <a:p>
            <a:pPr marL="432" indent="0">
              <a:buNone/>
            </a:pPr>
            <a:r>
              <a:rPr lang="en-IN" dirty="0"/>
              <a:t>The default modifier on a class restricts access to within a package, and the public modifier enables unrestricted access.</a:t>
            </a:r>
          </a:p>
        </p:txBody>
      </p:sp>
    </p:spTree>
    <p:extLst>
      <p:ext uri="{BB962C8B-B14F-4D97-AF65-F5344CB8AC3E}">
        <p14:creationId xmlns:p14="http://schemas.microsoft.com/office/powerpoint/2010/main" val="38668920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54EA47-D535-4113-BC10-FA1A88F4F0A3}"/>
              </a:ext>
            </a:extLst>
          </p:cNvPr>
          <p:cNvSpPr>
            <a:spLocks noGrp="1"/>
          </p:cNvSpPr>
          <p:nvPr>
            <p:ph type="title"/>
          </p:nvPr>
        </p:nvSpPr>
        <p:spPr>
          <a:xfrm>
            <a:off x="457200" y="91105"/>
            <a:ext cx="8229600" cy="1097279"/>
          </a:xfrm>
        </p:spPr>
        <p:txBody>
          <a:bodyPr/>
          <a:lstStyle/>
          <a:p>
            <a:r>
              <a:rPr lang="en-IN" dirty="0">
                <a:solidFill>
                  <a:schemeClr val="bg1"/>
                </a:solidFill>
              </a:rPr>
              <a:t>Why Data Fields Should Be Private?</a:t>
            </a:r>
          </a:p>
        </p:txBody>
      </p:sp>
      <p:sp>
        <p:nvSpPr>
          <p:cNvPr id="3" name="Content Placeholder 2">
            <a:extLst>
              <a:ext uri="{FF2B5EF4-FFF2-40B4-BE49-F238E27FC236}">
                <a16:creationId xmlns:a16="http://schemas.microsoft.com/office/drawing/2014/main" id="{7FBA4C89-20FD-4EF1-8A1F-E5DC955F9096}"/>
              </a:ext>
            </a:extLst>
          </p:cNvPr>
          <p:cNvSpPr>
            <a:spLocks noGrp="1"/>
          </p:cNvSpPr>
          <p:nvPr>
            <p:ph sz="quarter" idx="13"/>
          </p:nvPr>
        </p:nvSpPr>
        <p:spPr/>
        <p:txBody>
          <a:bodyPr/>
          <a:lstStyle/>
          <a:p>
            <a:pPr marL="432" indent="0">
              <a:buNone/>
            </a:pPr>
            <a:r>
              <a:rPr lang="en-IN" dirty="0"/>
              <a:t>To protect data.</a:t>
            </a:r>
          </a:p>
          <a:p>
            <a:pPr marL="432" indent="0">
              <a:buNone/>
            </a:pPr>
            <a:r>
              <a:rPr lang="en-IN" dirty="0"/>
              <a:t>To make code easy to maintain.</a:t>
            </a:r>
          </a:p>
        </p:txBody>
      </p:sp>
    </p:spTree>
    <p:extLst>
      <p:ext uri="{BB962C8B-B14F-4D97-AF65-F5344CB8AC3E}">
        <p14:creationId xmlns:p14="http://schemas.microsoft.com/office/powerpoint/2010/main" val="4766965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6308" name="Rectangle 4">
            <a:extLst>
              <a:ext uri="{FF2B5EF4-FFF2-40B4-BE49-F238E27FC236}">
                <a16:creationId xmlns:a16="http://schemas.microsoft.com/office/drawing/2014/main" id="{2A067773-C122-27D4-00FE-298C6B55562F}"/>
              </a:ext>
            </a:extLst>
          </p:cNvPr>
          <p:cNvSpPr>
            <a:spLocks noGrp="1" noChangeArrowheads="1"/>
          </p:cNvSpPr>
          <p:nvPr>
            <p:ph type="title"/>
          </p:nvPr>
        </p:nvSpPr>
        <p:spPr/>
        <p:txBody>
          <a:bodyPr/>
          <a:lstStyle/>
          <a:p>
            <a:r>
              <a:rPr lang="en-US" altLang="en-US"/>
              <a:t>Private fields</a:t>
            </a:r>
          </a:p>
        </p:txBody>
      </p:sp>
      <p:sp>
        <p:nvSpPr>
          <p:cNvPr id="866309" name="Rectangle 5">
            <a:extLst>
              <a:ext uri="{FF2B5EF4-FFF2-40B4-BE49-F238E27FC236}">
                <a16:creationId xmlns:a16="http://schemas.microsoft.com/office/drawing/2014/main" id="{E9A0E705-AD7E-8D17-1B76-8D8F35DB3A97}"/>
              </a:ext>
            </a:extLst>
          </p:cNvPr>
          <p:cNvSpPr>
            <a:spLocks noGrp="1" noChangeArrowheads="1"/>
          </p:cNvSpPr>
          <p:nvPr>
            <p:ph type="body" idx="1"/>
          </p:nvPr>
        </p:nvSpPr>
        <p:spPr/>
        <p:txBody>
          <a:bodyPr/>
          <a:lstStyle/>
          <a:p>
            <a:pPr algn="ctr">
              <a:buFontTx/>
              <a:buNone/>
            </a:pPr>
            <a:r>
              <a:rPr lang="en-US" altLang="en-US" i="1" dirty="0"/>
              <a:t>A field that cannot be accessed from outside the class</a:t>
            </a:r>
          </a:p>
          <a:p>
            <a:pPr lvl="1">
              <a:lnSpc>
                <a:spcPct val="90000"/>
              </a:lnSpc>
              <a:buFontTx/>
              <a:buNone/>
            </a:pPr>
            <a:endParaRPr lang="en-US" altLang="en-US" sz="1100" i="1" dirty="0"/>
          </a:p>
          <a:p>
            <a:pPr lvl="1">
              <a:lnSpc>
                <a:spcPct val="90000"/>
              </a:lnSpc>
              <a:buFontTx/>
              <a:buNone/>
            </a:pPr>
            <a:endParaRPr lang="en-US" altLang="en-US" sz="1100" i="1" dirty="0"/>
          </a:p>
          <a:p>
            <a:pPr lvl="1">
              <a:lnSpc>
                <a:spcPct val="90000"/>
              </a:lnSpc>
              <a:buFontTx/>
              <a:buNone/>
            </a:pPr>
            <a:r>
              <a:rPr lang="en-US" altLang="en-US" dirty="0">
                <a:latin typeface="Courier New" panose="02070309020205020404" pitchFamily="49" charset="0"/>
              </a:rPr>
              <a:t>	</a:t>
            </a:r>
            <a:r>
              <a:rPr lang="en-US" altLang="en-US" b="1" dirty="0">
                <a:solidFill>
                  <a:srgbClr val="003399"/>
                </a:solidFill>
                <a:latin typeface="Courier New" panose="02070309020205020404" pitchFamily="49" charset="0"/>
              </a:rPr>
              <a:t>private</a:t>
            </a:r>
            <a:r>
              <a:rPr lang="en-US" altLang="en-US" dirty="0">
                <a:latin typeface="Courier New" panose="02070309020205020404" pitchFamily="49" charset="0"/>
              </a:rPr>
              <a:t> </a:t>
            </a:r>
            <a:r>
              <a:rPr lang="en-US" altLang="en-US" b="1" dirty="0"/>
              <a:t>type</a:t>
            </a:r>
            <a:r>
              <a:rPr lang="en-US" altLang="en-US" dirty="0">
                <a:latin typeface="Courier New" panose="02070309020205020404" pitchFamily="49" charset="0"/>
              </a:rPr>
              <a:t> </a:t>
            </a:r>
            <a:r>
              <a:rPr lang="en-US" altLang="en-US" b="1" dirty="0"/>
              <a:t>name</a:t>
            </a:r>
            <a:r>
              <a:rPr lang="en-US" altLang="en-US" dirty="0">
                <a:latin typeface="Courier New" panose="02070309020205020404" pitchFamily="49" charset="0"/>
              </a:rPr>
              <a:t>;</a:t>
            </a:r>
          </a:p>
          <a:p>
            <a:pPr lvl="1">
              <a:lnSpc>
                <a:spcPct val="90000"/>
              </a:lnSpc>
              <a:buFontTx/>
              <a:buNone/>
            </a:pPr>
            <a:endParaRPr lang="en-US" altLang="en-US" dirty="0">
              <a:latin typeface="Courier New" panose="02070309020205020404" pitchFamily="49" charset="0"/>
            </a:endParaRPr>
          </a:p>
          <a:p>
            <a:pPr lvl="1">
              <a:lnSpc>
                <a:spcPct val="90000"/>
              </a:lnSpc>
            </a:pPr>
            <a:r>
              <a:rPr lang="en-US" altLang="en-US" dirty="0"/>
              <a:t>Examples:</a:t>
            </a:r>
          </a:p>
          <a:p>
            <a:pPr lvl="1">
              <a:lnSpc>
                <a:spcPct val="90000"/>
              </a:lnSpc>
              <a:buFontTx/>
              <a:buNone/>
            </a:pPr>
            <a:endParaRPr lang="en-US" altLang="en-US" sz="900" dirty="0">
              <a:latin typeface="Courier New" panose="02070309020205020404" pitchFamily="49" charset="0"/>
            </a:endParaRPr>
          </a:p>
          <a:p>
            <a:pPr lvl="1">
              <a:lnSpc>
                <a:spcPct val="90000"/>
              </a:lnSpc>
              <a:buFontTx/>
              <a:buNone/>
            </a:pPr>
            <a:r>
              <a:rPr lang="en-US" altLang="en-US" dirty="0">
                <a:latin typeface="Courier New" panose="02070309020205020404" pitchFamily="49" charset="0"/>
              </a:rPr>
              <a:t>	private int id;</a:t>
            </a:r>
          </a:p>
          <a:p>
            <a:pPr lvl="1">
              <a:lnSpc>
                <a:spcPct val="90000"/>
              </a:lnSpc>
              <a:buFontTx/>
              <a:buNone/>
            </a:pPr>
            <a:r>
              <a:rPr lang="en-US" altLang="en-US" dirty="0">
                <a:latin typeface="Courier New" panose="02070309020205020404" pitchFamily="49" charset="0"/>
              </a:rPr>
              <a:t>	private String name;</a:t>
            </a:r>
          </a:p>
          <a:p>
            <a:pPr lvl="1">
              <a:lnSpc>
                <a:spcPct val="90000"/>
              </a:lnSpc>
              <a:buFontTx/>
              <a:buNone/>
            </a:pPr>
            <a:endParaRPr lang="en-US" altLang="en-US" dirty="0">
              <a:latin typeface="Courier New" panose="02070309020205020404" pitchFamily="49" charset="0"/>
            </a:endParaRPr>
          </a:p>
          <a:p>
            <a:pPr lvl="1">
              <a:lnSpc>
                <a:spcPct val="90000"/>
              </a:lnSpc>
              <a:buFontTx/>
              <a:buNone/>
            </a:pPr>
            <a:endParaRPr lang="en-US" altLang="en-US" dirty="0">
              <a:latin typeface="Courier New" panose="02070309020205020404" pitchFamily="49" charset="0"/>
            </a:endParaRP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67330" name="Rectangle 2">
            <a:extLst>
              <a:ext uri="{FF2B5EF4-FFF2-40B4-BE49-F238E27FC236}">
                <a16:creationId xmlns:a16="http://schemas.microsoft.com/office/drawing/2014/main" id="{9564E59F-2915-F14E-BE23-ADCEB34CC1BE}"/>
              </a:ext>
            </a:extLst>
          </p:cNvPr>
          <p:cNvSpPr>
            <a:spLocks noGrp="1" noChangeArrowheads="1"/>
          </p:cNvSpPr>
          <p:nvPr>
            <p:ph type="title"/>
          </p:nvPr>
        </p:nvSpPr>
        <p:spPr/>
        <p:txBody>
          <a:bodyPr/>
          <a:lstStyle/>
          <a:p>
            <a:r>
              <a:rPr lang="en-US" altLang="en-US"/>
              <a:t>Accessing private state</a:t>
            </a:r>
          </a:p>
        </p:txBody>
      </p:sp>
      <p:sp>
        <p:nvSpPr>
          <p:cNvPr id="867331" name="Rectangle 3">
            <a:extLst>
              <a:ext uri="{FF2B5EF4-FFF2-40B4-BE49-F238E27FC236}">
                <a16:creationId xmlns:a16="http://schemas.microsoft.com/office/drawing/2014/main" id="{C211F27C-1B28-80D1-65C8-BE92DA69AE39}"/>
              </a:ext>
            </a:extLst>
          </p:cNvPr>
          <p:cNvSpPr>
            <a:spLocks noGrp="1" noChangeArrowheads="1"/>
          </p:cNvSpPr>
          <p:nvPr>
            <p:ph type="body" idx="1"/>
          </p:nvPr>
        </p:nvSpPr>
        <p:spPr/>
        <p:txBody>
          <a:bodyPr/>
          <a:lstStyle/>
          <a:p>
            <a:pPr lvl="1">
              <a:lnSpc>
                <a:spcPct val="80000"/>
              </a:lnSpc>
              <a:buFontTx/>
              <a:buNone/>
            </a:pPr>
            <a:r>
              <a:rPr lang="en-US" altLang="en-US" sz="2000" b="1" dirty="0">
                <a:solidFill>
                  <a:srgbClr val="008080"/>
                </a:solidFill>
                <a:latin typeface="Courier New" panose="02070309020205020404" pitchFamily="49" charset="0"/>
              </a:rPr>
              <a:t>	// A "read-only" access to the x field ("accessor")</a:t>
            </a:r>
          </a:p>
          <a:p>
            <a:pPr lvl="1">
              <a:lnSpc>
                <a:spcPct val="80000"/>
              </a:lnSpc>
              <a:buFontTx/>
              <a:buNone/>
            </a:pPr>
            <a:r>
              <a:rPr lang="en-US" altLang="en-US" sz="2000" dirty="0">
                <a:latin typeface="Courier New" panose="02070309020205020404" pitchFamily="49" charset="0"/>
              </a:rPr>
              <a:t>	public int </a:t>
            </a:r>
            <a:r>
              <a:rPr lang="en-US" altLang="en-US" sz="2000" dirty="0" err="1">
                <a:latin typeface="Courier New" panose="02070309020205020404" pitchFamily="49" charset="0"/>
              </a:rPr>
              <a:t>getX</a:t>
            </a:r>
            <a:r>
              <a:rPr lang="en-US" altLang="en-US" sz="2000" dirty="0">
                <a:latin typeface="Courier New" panose="02070309020205020404" pitchFamily="49" charset="0"/>
              </a:rPr>
              <a:t>() {</a:t>
            </a:r>
          </a:p>
          <a:p>
            <a:pPr lvl="1">
              <a:lnSpc>
                <a:spcPct val="80000"/>
              </a:lnSpc>
              <a:buFontTx/>
              <a:buNone/>
            </a:pPr>
            <a:r>
              <a:rPr lang="en-US" altLang="en-US" sz="2000" dirty="0">
                <a:latin typeface="Courier New" panose="02070309020205020404" pitchFamily="49" charset="0"/>
              </a:rPr>
              <a:t>	    return x;</a:t>
            </a:r>
          </a:p>
          <a:p>
            <a:pPr lvl="1">
              <a:lnSpc>
                <a:spcPct val="80000"/>
              </a:lnSpc>
              <a:buFontTx/>
              <a:buNone/>
            </a:pPr>
            <a:r>
              <a:rPr lang="en-US" altLang="en-US" sz="2000" dirty="0">
                <a:latin typeface="Courier New" panose="02070309020205020404" pitchFamily="49" charset="0"/>
              </a:rPr>
              <a:t>	}</a:t>
            </a:r>
            <a:endParaRPr lang="en-US" altLang="en-US" sz="2000" dirty="0"/>
          </a:p>
          <a:p>
            <a:pPr lvl="1">
              <a:buFontTx/>
              <a:buNone/>
            </a:pPr>
            <a:endParaRPr lang="en-US" altLang="en-US" sz="800" dirty="0"/>
          </a:p>
          <a:p>
            <a:pPr lvl="1">
              <a:lnSpc>
                <a:spcPct val="80000"/>
              </a:lnSpc>
              <a:buFontTx/>
              <a:buNone/>
            </a:pPr>
            <a:r>
              <a:rPr lang="en-US" altLang="en-US" sz="2000" b="1" dirty="0">
                <a:solidFill>
                  <a:srgbClr val="008080"/>
                </a:solidFill>
                <a:latin typeface="Courier New" panose="02070309020205020404" pitchFamily="49" charset="0"/>
              </a:rPr>
              <a:t>	// Allows clients to change the x field ("mutator")</a:t>
            </a:r>
          </a:p>
          <a:p>
            <a:pPr lvl="1">
              <a:lnSpc>
                <a:spcPct val="80000"/>
              </a:lnSpc>
              <a:buFontTx/>
              <a:buNone/>
            </a:pPr>
            <a:r>
              <a:rPr lang="en-US" altLang="en-US" sz="2000" dirty="0">
                <a:latin typeface="Courier New" panose="02070309020205020404" pitchFamily="49" charset="0"/>
              </a:rPr>
              <a:t>	public void </a:t>
            </a:r>
            <a:r>
              <a:rPr lang="en-US" altLang="en-US" sz="2000" dirty="0" err="1">
                <a:latin typeface="Courier New" panose="02070309020205020404" pitchFamily="49" charset="0"/>
              </a:rPr>
              <a:t>setX</a:t>
            </a:r>
            <a:r>
              <a:rPr lang="en-US" altLang="en-US" sz="2000" dirty="0">
                <a:latin typeface="Courier New" panose="02070309020205020404" pitchFamily="49" charset="0"/>
              </a:rPr>
              <a:t>(int </a:t>
            </a:r>
            <a:r>
              <a:rPr lang="en-US" altLang="en-US" sz="2000" dirty="0" err="1">
                <a:latin typeface="Courier New" panose="02070309020205020404" pitchFamily="49" charset="0"/>
              </a:rPr>
              <a:t>newX</a:t>
            </a:r>
            <a:r>
              <a:rPr lang="en-US" altLang="en-US" sz="2000" dirty="0">
                <a:latin typeface="Courier New" panose="02070309020205020404" pitchFamily="49" charset="0"/>
              </a:rPr>
              <a:t>) {</a:t>
            </a:r>
          </a:p>
          <a:p>
            <a:pPr lvl="1">
              <a:lnSpc>
                <a:spcPct val="80000"/>
              </a:lnSpc>
              <a:buFontTx/>
              <a:buNone/>
            </a:pPr>
            <a:r>
              <a:rPr lang="en-US" altLang="en-US" sz="2000" dirty="0">
                <a:latin typeface="Courier New" panose="02070309020205020404" pitchFamily="49" charset="0"/>
              </a:rPr>
              <a:t>	    x = </a:t>
            </a:r>
            <a:r>
              <a:rPr lang="en-US" altLang="en-US" sz="2000" dirty="0" err="1">
                <a:latin typeface="Courier New" panose="02070309020205020404" pitchFamily="49" charset="0"/>
              </a:rPr>
              <a:t>newX</a:t>
            </a:r>
            <a:r>
              <a:rPr lang="en-US" altLang="en-US" sz="2000" dirty="0">
                <a:latin typeface="Courier New" panose="02070309020205020404" pitchFamily="49" charset="0"/>
              </a:rPr>
              <a:t>;</a:t>
            </a:r>
          </a:p>
          <a:p>
            <a:pPr lvl="1">
              <a:lnSpc>
                <a:spcPct val="80000"/>
              </a:lnSpc>
              <a:buFontTx/>
              <a:buNone/>
            </a:pPr>
            <a:r>
              <a:rPr lang="en-US" altLang="en-US" sz="2000" dirty="0">
                <a:latin typeface="Courier New" panose="02070309020205020404" pitchFamily="49" charset="0"/>
              </a:rPr>
              <a:t>	}</a:t>
            </a:r>
          </a:p>
          <a:p>
            <a:pPr lvl="1">
              <a:lnSpc>
                <a:spcPct val="80000"/>
              </a:lnSpc>
              <a:buFontTx/>
              <a:buNone/>
            </a:pPr>
            <a:endParaRPr lang="en-US" altLang="en-US" sz="2000" dirty="0">
              <a:latin typeface="Courier New" panose="02070309020205020404" pitchFamily="49" charset="0"/>
            </a:endParaRPr>
          </a:p>
          <a:p>
            <a:pPr lvl="1">
              <a:lnSpc>
                <a:spcPct val="80000"/>
              </a:lnSpc>
              <a:buFontTx/>
              <a:buNone/>
            </a:pPr>
            <a:endParaRPr lang="en-US" altLang="en-US" sz="2000" dirty="0">
              <a:latin typeface="Courier New" panose="02070309020205020404" pitchFamily="49" charset="0"/>
            </a:endParaRPr>
          </a:p>
          <a:p>
            <a:pPr lvl="1"/>
            <a:r>
              <a:rPr lang="en-US" altLang="en-US" dirty="0"/>
              <a:t>Client code will look more like this:</a:t>
            </a:r>
          </a:p>
          <a:p>
            <a:pPr lvl="1">
              <a:buFontTx/>
              <a:buNone/>
            </a:pPr>
            <a:endParaRPr lang="en-US" altLang="en-US" sz="900" dirty="0">
              <a:latin typeface="Courier New" panose="02070309020205020404" pitchFamily="49" charset="0"/>
            </a:endParaRPr>
          </a:p>
          <a:p>
            <a:pPr lvl="1">
              <a:buFontTx/>
              <a:buNone/>
            </a:pPr>
            <a:r>
              <a:rPr lang="en-US" altLang="en-US" dirty="0">
                <a:latin typeface="Courier New" panose="02070309020205020404" pitchFamily="49" charset="0"/>
              </a:rPr>
              <a:t>	</a:t>
            </a:r>
            <a:r>
              <a:rPr lang="en-US" altLang="en-US" sz="2000" dirty="0" err="1">
                <a:latin typeface="Courier New" panose="02070309020205020404" pitchFamily="49" charset="0"/>
              </a:rPr>
              <a:t>System.out.println</a:t>
            </a:r>
            <a:r>
              <a:rPr lang="en-US" altLang="en-US" sz="2000" dirty="0">
                <a:latin typeface="Courier New" panose="02070309020205020404" pitchFamily="49" charset="0"/>
              </a:rPr>
              <a:t>(</a:t>
            </a:r>
            <a:r>
              <a:rPr lang="en-US" altLang="en-US" sz="2000" b="1" dirty="0">
                <a:solidFill>
                  <a:srgbClr val="003399"/>
                </a:solidFill>
                <a:latin typeface="Courier New" panose="02070309020205020404" pitchFamily="49" charset="0"/>
              </a:rPr>
              <a:t>p1.getX()</a:t>
            </a:r>
            <a:r>
              <a:rPr lang="en-US" altLang="en-US" sz="2000" dirty="0">
                <a:latin typeface="Courier New" panose="02070309020205020404" pitchFamily="49" charset="0"/>
              </a:rPr>
              <a:t>);</a:t>
            </a:r>
          </a:p>
          <a:p>
            <a:pPr lvl="1">
              <a:buFontTx/>
              <a:buNone/>
            </a:pPr>
            <a:r>
              <a:rPr lang="en-US" altLang="en-US" sz="2000" b="1" dirty="0">
                <a:solidFill>
                  <a:srgbClr val="003399"/>
                </a:solidFill>
                <a:latin typeface="Courier New" panose="02070309020205020404" pitchFamily="49" charset="0"/>
              </a:rPr>
              <a:t>	p1.setX(14);</a:t>
            </a:r>
            <a:endParaRPr lang="en-US" altLang="en-US" sz="2000" b="1" dirty="0">
              <a:solidFill>
                <a:srgbClr val="003399"/>
              </a:solidFill>
            </a:endParaRP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41F060-3088-49F3-EDC1-DAA2B73746F1}"/>
              </a:ext>
            </a:extLst>
          </p:cNvPr>
          <p:cNvSpPr>
            <a:spLocks noGrp="1"/>
          </p:cNvSpPr>
          <p:nvPr>
            <p:ph type="title"/>
          </p:nvPr>
        </p:nvSpPr>
        <p:spPr/>
        <p:txBody>
          <a:bodyPr/>
          <a:lstStyle/>
          <a:p>
            <a:br>
              <a:rPr lang="en-US" dirty="0"/>
            </a:br>
            <a:r>
              <a:rPr lang="en-US" dirty="0"/>
              <a:t>Getters and Setters</a:t>
            </a:r>
            <a:br>
              <a:rPr lang="en-US" dirty="0"/>
            </a:br>
            <a:endParaRPr lang="en-US" dirty="0"/>
          </a:p>
        </p:txBody>
      </p:sp>
      <p:sp>
        <p:nvSpPr>
          <p:cNvPr id="3" name="Content Placeholder 2">
            <a:extLst>
              <a:ext uri="{FF2B5EF4-FFF2-40B4-BE49-F238E27FC236}">
                <a16:creationId xmlns:a16="http://schemas.microsoft.com/office/drawing/2014/main" id="{5A181AD1-7E0F-B135-6AC4-5EE797790701}"/>
              </a:ext>
            </a:extLst>
          </p:cNvPr>
          <p:cNvSpPr>
            <a:spLocks noGrp="1"/>
          </p:cNvSpPr>
          <p:nvPr>
            <p:ph idx="1"/>
          </p:nvPr>
        </p:nvSpPr>
        <p:spPr/>
        <p:txBody>
          <a:bodyPr/>
          <a:lstStyle/>
          <a:p>
            <a:pPr algn="l"/>
            <a:r>
              <a:rPr lang="en-US" b="0" i="0" u="none" strike="noStrike" dirty="0">
                <a:solidFill>
                  <a:srgbClr val="24292F"/>
                </a:solidFill>
                <a:effectLst/>
                <a:latin typeface="-apple-system"/>
              </a:rPr>
              <a:t>It is a </a:t>
            </a:r>
            <a:r>
              <a:rPr lang="en-US" b="1" i="0" u="none" strike="noStrike" dirty="0">
                <a:solidFill>
                  <a:srgbClr val="24292F"/>
                </a:solidFill>
                <a:effectLst/>
                <a:latin typeface="-apple-system"/>
              </a:rPr>
              <a:t>good practice</a:t>
            </a:r>
            <a:r>
              <a:rPr lang="en-US" b="0" i="0" u="none" strike="noStrike" dirty="0">
                <a:solidFill>
                  <a:srgbClr val="24292F"/>
                </a:solidFill>
                <a:effectLst/>
                <a:latin typeface="-apple-system"/>
              </a:rPr>
              <a:t> to set class fields private to prevent unintentional changes by outsize program. To accommodate </a:t>
            </a:r>
            <a:r>
              <a:rPr lang="en-US" b="0" i="0" u="none" strike="noStrike" dirty="0" err="1">
                <a:solidFill>
                  <a:srgbClr val="24292F"/>
                </a:solidFill>
                <a:effectLst/>
                <a:latin typeface="-apple-system"/>
              </a:rPr>
              <a:t>leagal</a:t>
            </a:r>
            <a:r>
              <a:rPr lang="en-US" b="0" i="0" u="none" strike="noStrike" dirty="0">
                <a:solidFill>
                  <a:srgbClr val="24292F"/>
                </a:solidFill>
                <a:effectLst/>
                <a:latin typeface="-apple-system"/>
              </a:rPr>
              <a:t> modifications by the outsize program, programmer should create </a:t>
            </a:r>
            <a:r>
              <a:rPr lang="en-US" b="1" i="0" u="none" strike="noStrike" dirty="0">
                <a:solidFill>
                  <a:srgbClr val="24292F"/>
                </a:solidFill>
                <a:effectLst/>
                <a:latin typeface="-apple-system"/>
              </a:rPr>
              <a:t>mutators</a:t>
            </a:r>
            <a:r>
              <a:rPr lang="en-US" b="0" i="0" u="none" strike="noStrike" dirty="0">
                <a:solidFill>
                  <a:srgbClr val="24292F"/>
                </a:solidFill>
                <a:effectLst/>
                <a:latin typeface="-apple-system"/>
              </a:rPr>
              <a:t> and </a:t>
            </a:r>
            <a:r>
              <a:rPr lang="en-US" b="1" i="0" u="none" strike="noStrike" dirty="0">
                <a:solidFill>
                  <a:srgbClr val="24292F"/>
                </a:solidFill>
                <a:effectLst/>
                <a:latin typeface="-apple-system"/>
              </a:rPr>
              <a:t>accessors</a:t>
            </a:r>
            <a:r>
              <a:rPr lang="en-US" b="0" i="0" u="none" strike="noStrike" dirty="0">
                <a:solidFill>
                  <a:srgbClr val="24292F"/>
                </a:solidFill>
                <a:effectLst/>
                <a:latin typeface="-apple-system"/>
              </a:rPr>
              <a:t> for the fields.</a:t>
            </a:r>
          </a:p>
          <a:p>
            <a:pPr marL="0" indent="0" algn="l">
              <a:buNone/>
            </a:pPr>
            <a:endParaRPr lang="en-US" b="0" i="0" u="none" strike="noStrike" dirty="0">
              <a:solidFill>
                <a:srgbClr val="24292F"/>
              </a:solidFill>
              <a:effectLst/>
              <a:latin typeface="-apple-system"/>
            </a:endParaRPr>
          </a:p>
          <a:p>
            <a:pPr algn="l">
              <a:buFont typeface="Arial" panose="020B0604020202020204" pitchFamily="34" charset="0"/>
              <a:buChar char="•"/>
            </a:pPr>
            <a:r>
              <a:rPr lang="en-US" b="0" i="0" u="none" strike="noStrike" dirty="0">
                <a:solidFill>
                  <a:srgbClr val="24292F"/>
                </a:solidFill>
                <a:effectLst/>
                <a:latin typeface="-apple-system"/>
              </a:rPr>
              <a:t>A </a:t>
            </a:r>
            <a:r>
              <a:rPr lang="en-US" b="1" i="0" u="none" strike="noStrike" dirty="0">
                <a:solidFill>
                  <a:srgbClr val="24292F"/>
                </a:solidFill>
                <a:effectLst/>
                <a:latin typeface="-apple-system"/>
              </a:rPr>
              <a:t>mutator</a:t>
            </a:r>
            <a:r>
              <a:rPr lang="en-US" b="0" i="0" u="none" strike="noStrike" dirty="0">
                <a:solidFill>
                  <a:srgbClr val="24292F"/>
                </a:solidFill>
                <a:effectLst/>
                <a:latin typeface="-apple-system"/>
              </a:rPr>
              <a:t> method (also called </a:t>
            </a:r>
            <a:r>
              <a:rPr lang="en-US" b="1" i="0" u="none" strike="noStrike" dirty="0">
                <a:solidFill>
                  <a:srgbClr val="24292F"/>
                </a:solidFill>
                <a:effectLst/>
                <a:latin typeface="-apple-system"/>
              </a:rPr>
              <a:t>setter</a:t>
            </a:r>
            <a:r>
              <a:rPr lang="en-US" b="0" i="0" u="none" strike="noStrike" dirty="0">
                <a:solidFill>
                  <a:srgbClr val="24292F"/>
                </a:solidFill>
                <a:effectLst/>
                <a:latin typeface="-apple-system"/>
              </a:rPr>
              <a:t>) may modify ("mutate") a </a:t>
            </a:r>
            <a:r>
              <a:rPr lang="en-US" b="0" i="0" u="none" strike="noStrike" dirty="0" err="1">
                <a:solidFill>
                  <a:srgbClr val="24292F"/>
                </a:solidFill>
                <a:effectLst/>
                <a:latin typeface="-apple-system"/>
              </a:rPr>
              <a:t>class'</a:t>
            </a:r>
            <a:r>
              <a:rPr lang="en-US" b="0" i="0" u="none" strike="noStrike" dirty="0">
                <a:solidFill>
                  <a:srgbClr val="24292F"/>
                </a:solidFill>
                <a:effectLst/>
                <a:latin typeface="-apple-system"/>
              </a:rPr>
              <a:t> fields.</a:t>
            </a:r>
          </a:p>
          <a:p>
            <a:pPr algn="l">
              <a:buFont typeface="Arial" panose="020B0604020202020204" pitchFamily="34" charset="0"/>
              <a:buChar char="•"/>
            </a:pPr>
            <a:endParaRPr lang="en-US" b="0" i="0" u="none" strike="noStrike" dirty="0">
              <a:solidFill>
                <a:srgbClr val="24292F"/>
              </a:solidFill>
              <a:effectLst/>
              <a:latin typeface="-apple-system"/>
            </a:endParaRPr>
          </a:p>
          <a:p>
            <a:pPr algn="l">
              <a:buFont typeface="Arial" panose="020B0604020202020204" pitchFamily="34" charset="0"/>
              <a:buChar char="•"/>
            </a:pPr>
            <a:r>
              <a:rPr lang="en-US" b="0" i="0" u="none" strike="noStrike" dirty="0">
                <a:solidFill>
                  <a:srgbClr val="24292F"/>
                </a:solidFill>
                <a:effectLst/>
                <a:latin typeface="-apple-system"/>
              </a:rPr>
              <a:t>An </a:t>
            </a:r>
            <a:r>
              <a:rPr lang="en-US" b="1" i="0" u="none" strike="noStrike" dirty="0">
                <a:solidFill>
                  <a:srgbClr val="24292F"/>
                </a:solidFill>
                <a:effectLst/>
                <a:latin typeface="-apple-system"/>
              </a:rPr>
              <a:t>accessor</a:t>
            </a:r>
            <a:r>
              <a:rPr lang="en-US" b="0" i="0" u="none" strike="noStrike" dirty="0">
                <a:solidFill>
                  <a:srgbClr val="24292F"/>
                </a:solidFill>
                <a:effectLst/>
                <a:latin typeface="-apple-system"/>
              </a:rPr>
              <a:t> method (also called </a:t>
            </a:r>
            <a:r>
              <a:rPr lang="en-US" b="1" i="0" u="none" strike="noStrike" dirty="0">
                <a:solidFill>
                  <a:srgbClr val="24292F"/>
                </a:solidFill>
                <a:effectLst/>
                <a:latin typeface="-apple-system"/>
              </a:rPr>
              <a:t>getter</a:t>
            </a:r>
            <a:r>
              <a:rPr lang="en-US" b="0" i="0" u="none" strike="noStrike" dirty="0">
                <a:solidFill>
                  <a:srgbClr val="24292F"/>
                </a:solidFill>
                <a:effectLst/>
                <a:latin typeface="-apple-system"/>
              </a:rPr>
              <a:t>) accesses fields but may not modify a </a:t>
            </a:r>
            <a:r>
              <a:rPr lang="en-US" b="0" i="0" u="none" strike="noStrike" dirty="0" err="1">
                <a:solidFill>
                  <a:srgbClr val="24292F"/>
                </a:solidFill>
                <a:effectLst/>
                <a:latin typeface="-apple-system"/>
              </a:rPr>
              <a:t>class'</a:t>
            </a:r>
            <a:r>
              <a:rPr lang="en-US" b="0" i="0" u="none" strike="noStrike" dirty="0">
                <a:solidFill>
                  <a:srgbClr val="24292F"/>
                </a:solidFill>
                <a:effectLst/>
                <a:latin typeface="-apple-system"/>
              </a:rPr>
              <a:t> fields.</a:t>
            </a:r>
          </a:p>
          <a:p>
            <a:pPr marL="0" indent="0">
              <a:buNone/>
            </a:pPr>
            <a:br>
              <a:rPr lang="en-US" dirty="0"/>
            </a:br>
            <a:endParaRPr lang="en-US" dirty="0"/>
          </a:p>
        </p:txBody>
      </p:sp>
    </p:spTree>
    <p:extLst>
      <p:ext uri="{BB962C8B-B14F-4D97-AF65-F5344CB8AC3E}">
        <p14:creationId xmlns:p14="http://schemas.microsoft.com/office/powerpoint/2010/main" val="17985531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256B7A-9C4B-4ED3-AFD9-B877D6A99ED7}"/>
              </a:ext>
            </a:extLst>
          </p:cNvPr>
          <p:cNvSpPr>
            <a:spLocks noGrp="1"/>
          </p:cNvSpPr>
          <p:nvPr>
            <p:ph type="title"/>
          </p:nvPr>
        </p:nvSpPr>
        <p:spPr>
          <a:xfrm>
            <a:off x="460375" y="-152400"/>
            <a:ext cx="8229600" cy="1097279"/>
          </a:xfrm>
        </p:spPr>
        <p:txBody>
          <a:bodyPr/>
          <a:lstStyle/>
          <a:p>
            <a:r>
              <a:rPr lang="en-IN" dirty="0">
                <a:solidFill>
                  <a:schemeClr val="bg1"/>
                </a:solidFill>
              </a:rPr>
              <a:t>What Class is Immutable?</a:t>
            </a:r>
          </a:p>
        </p:txBody>
      </p:sp>
      <p:sp>
        <p:nvSpPr>
          <p:cNvPr id="3" name="Content Placeholder 2">
            <a:extLst>
              <a:ext uri="{FF2B5EF4-FFF2-40B4-BE49-F238E27FC236}">
                <a16:creationId xmlns:a16="http://schemas.microsoft.com/office/drawing/2014/main" id="{CDA7E54F-170A-48C2-989E-BD873F1F12E0}"/>
              </a:ext>
            </a:extLst>
          </p:cNvPr>
          <p:cNvSpPr>
            <a:spLocks noGrp="1"/>
          </p:cNvSpPr>
          <p:nvPr>
            <p:ph sz="quarter" idx="13"/>
          </p:nvPr>
        </p:nvSpPr>
        <p:spPr/>
        <p:txBody>
          <a:bodyPr/>
          <a:lstStyle/>
          <a:p>
            <a:pPr marL="432" indent="0">
              <a:buNone/>
            </a:pPr>
            <a:r>
              <a:rPr lang="en-IN" dirty="0"/>
              <a:t>For a class to be immutable, it must mark all data fields private and provide no mutator methods and no accessor methods that would return a reference to a mutable data field object.</a:t>
            </a:r>
          </a:p>
        </p:txBody>
      </p:sp>
    </p:spTree>
    <p:extLst>
      <p:ext uri="{BB962C8B-B14F-4D97-AF65-F5344CB8AC3E}">
        <p14:creationId xmlns:p14="http://schemas.microsoft.com/office/powerpoint/2010/main" val="2824010767"/>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1280</TotalTime>
  <Words>1413</Words>
  <Application>Microsoft Macintosh PowerPoint</Application>
  <PresentationFormat>On-screen Show (4:3)</PresentationFormat>
  <Paragraphs>74</Paragraphs>
  <Slides>12</Slides>
  <Notes>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-apple-system</vt:lpstr>
      <vt:lpstr>Andale Mono</vt:lpstr>
      <vt:lpstr>Arial</vt:lpstr>
      <vt:lpstr>Courier New</vt:lpstr>
      <vt:lpstr>Tahoma</vt:lpstr>
      <vt:lpstr>Times New Roman</vt:lpstr>
      <vt:lpstr>Verdana</vt:lpstr>
      <vt:lpstr>Default Design</vt:lpstr>
      <vt:lpstr>Object and Class constructors</vt:lpstr>
      <vt:lpstr>Visibility Modifiers and Accessor/Mutator Methods (1 of 3)</vt:lpstr>
      <vt:lpstr>Visibility Modifiers and Accessor/Mutator Methods (2 of 3)</vt:lpstr>
      <vt:lpstr>Visibility Modifiers and Accessor/Mutator Methods (3 of 3)</vt:lpstr>
      <vt:lpstr>Why Data Fields Should Be Private?</vt:lpstr>
      <vt:lpstr>Private fields</vt:lpstr>
      <vt:lpstr>Accessing private state</vt:lpstr>
      <vt:lpstr> Getters and Setters </vt:lpstr>
      <vt:lpstr>What Class is Immutable?</vt:lpstr>
      <vt:lpstr>The This Keyword</vt:lpstr>
      <vt:lpstr>The this keyword</vt:lpstr>
      <vt:lpstr>Reference the Hidden Data Fields</vt:lpstr>
    </vt:vector>
  </TitlesOfParts>
  <Company>University of Washington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CSE 142 Python Slides</dc:title>
  <dc:creator>Marty Stepp</dc:creator>
  <cp:keywords>Python</cp:keywords>
  <dc:description>Slides used in the University of Washington's CSE 142 Python sessions.</dc:description>
  <cp:lastModifiedBy>Xiaojin Ye</cp:lastModifiedBy>
  <cp:revision>130</cp:revision>
  <dcterms:created xsi:type="dcterms:W3CDTF">2008-06-28T20:57:21Z</dcterms:created>
  <dcterms:modified xsi:type="dcterms:W3CDTF">2022-12-08T19:45:47Z</dcterms:modified>
</cp:coreProperties>
</file>